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N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75FE42-3CC5-4F68-996A-A871019A565C}" v="336" dt="2025-09-22T06:11:34.0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64" d="100"/>
          <a:sy n="64" d="100"/>
        </p:scale>
        <p:origin x="56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unmi Fadayomi" userId="3aed0b7611361e22" providerId="LiveId" clId="{5C2E67BD-9344-4ACD-8D9D-D1D3C628754A}"/>
    <pc:docChg chg="undo custSel addSld delSld modSld">
      <pc:chgData name="Bunmi Fadayomi" userId="3aed0b7611361e22" providerId="LiveId" clId="{5C2E67BD-9344-4ACD-8D9D-D1D3C628754A}" dt="2025-09-22T06:13:48.601" v="553" actId="207"/>
      <pc:docMkLst>
        <pc:docMk/>
      </pc:docMkLst>
      <pc:sldChg chg="modSp mod">
        <pc:chgData name="Bunmi Fadayomi" userId="3aed0b7611361e22" providerId="LiveId" clId="{5C2E67BD-9344-4ACD-8D9D-D1D3C628754A}" dt="2025-09-22T06:10:33.646" v="502" actId="5736"/>
        <pc:sldMkLst>
          <pc:docMk/>
          <pc:sldMk cId="2278160824" sldId="257"/>
        </pc:sldMkLst>
        <pc:graphicFrameChg chg="mod">
          <ac:chgData name="Bunmi Fadayomi" userId="3aed0b7611361e22" providerId="LiveId" clId="{5C2E67BD-9344-4ACD-8D9D-D1D3C628754A}" dt="2025-09-22T06:10:33.646" v="502" actId="5736"/>
          <ac:graphicFrameMkLst>
            <pc:docMk/>
            <pc:sldMk cId="2278160824" sldId="257"/>
            <ac:graphicFrameMk id="4" creationId="{259FD673-98B0-F701-FD14-4E6891FA5C36}"/>
          </ac:graphicFrameMkLst>
        </pc:graphicFrameChg>
      </pc:sldChg>
      <pc:sldChg chg="addSp delSp modSp new mod">
        <pc:chgData name="Bunmi Fadayomi" userId="3aed0b7611361e22" providerId="LiveId" clId="{5C2E67BD-9344-4ACD-8D9D-D1D3C628754A}" dt="2025-09-22T06:13:48.601" v="553" actId="207"/>
        <pc:sldMkLst>
          <pc:docMk/>
          <pc:sldMk cId="749483333" sldId="258"/>
        </pc:sldMkLst>
        <pc:spChg chg="mod">
          <ac:chgData name="Bunmi Fadayomi" userId="3aed0b7611361e22" providerId="LiveId" clId="{5C2E67BD-9344-4ACD-8D9D-D1D3C628754A}" dt="2025-09-22T06:13:48.601" v="553" actId="207"/>
          <ac:spMkLst>
            <pc:docMk/>
            <pc:sldMk cId="749483333" sldId="258"/>
            <ac:spMk id="2" creationId="{A7E865D6-FE40-E4C1-20A7-442BA9E4D65B}"/>
          </ac:spMkLst>
        </pc:spChg>
        <pc:spChg chg="del">
          <ac:chgData name="Bunmi Fadayomi" userId="3aed0b7611361e22" providerId="LiveId" clId="{5C2E67BD-9344-4ACD-8D9D-D1D3C628754A}" dt="2025-09-22T06:10:49.610" v="504" actId="478"/>
          <ac:spMkLst>
            <pc:docMk/>
            <pc:sldMk cId="749483333" sldId="258"/>
            <ac:spMk id="3" creationId="{5E463534-A7C6-F479-9281-4673121A94AB}"/>
          </ac:spMkLst>
        </pc:spChg>
        <pc:picChg chg="add mod modCrop">
          <ac:chgData name="Bunmi Fadayomi" userId="3aed0b7611361e22" providerId="LiveId" clId="{5C2E67BD-9344-4ACD-8D9D-D1D3C628754A}" dt="2025-09-22T06:12:16.647" v="537" actId="14100"/>
          <ac:picMkLst>
            <pc:docMk/>
            <pc:sldMk cId="749483333" sldId="258"/>
            <ac:picMk id="5" creationId="{4459C30E-2988-AF0F-246E-4F1ABEA5AF43}"/>
          </ac:picMkLst>
        </pc:picChg>
      </pc:sldChg>
      <pc:sldChg chg="addSp delSp modSp new del mod">
        <pc:chgData name="Bunmi Fadayomi" userId="3aed0b7611361e22" providerId="LiveId" clId="{5C2E67BD-9344-4ACD-8D9D-D1D3C628754A}" dt="2025-09-22T06:10:04.500" v="501" actId="47"/>
        <pc:sldMkLst>
          <pc:docMk/>
          <pc:sldMk cId="4115098621" sldId="258"/>
        </pc:sldMkLst>
        <pc:spChg chg="del">
          <ac:chgData name="Bunmi Fadayomi" userId="3aed0b7611361e22" providerId="LiveId" clId="{5C2E67BD-9344-4ACD-8D9D-D1D3C628754A}" dt="2025-09-22T05:50:28.323" v="1" actId="478"/>
          <ac:spMkLst>
            <pc:docMk/>
            <pc:sldMk cId="4115098621" sldId="258"/>
            <ac:spMk id="3" creationId="{A35625C2-3B86-5073-889C-10CB35D7CCBB}"/>
          </ac:spMkLst>
        </pc:spChg>
        <pc:spChg chg="add mod">
          <ac:chgData name="Bunmi Fadayomi" userId="3aed0b7611361e22" providerId="LiveId" clId="{5C2E67BD-9344-4ACD-8D9D-D1D3C628754A}" dt="2025-09-22T05:53:23.716" v="45" actId="20577"/>
          <ac:spMkLst>
            <pc:docMk/>
            <pc:sldMk cId="4115098621" sldId="258"/>
            <ac:spMk id="4" creationId="{4A298382-74F9-FD62-9219-B19492E3AA74}"/>
          </ac:spMkLst>
        </pc:spChg>
        <pc:spChg chg="add mod">
          <ac:chgData name="Bunmi Fadayomi" userId="3aed0b7611361e22" providerId="LiveId" clId="{5C2E67BD-9344-4ACD-8D9D-D1D3C628754A}" dt="2025-09-22T05:55:47.596" v="396" actId="1037"/>
          <ac:spMkLst>
            <pc:docMk/>
            <pc:sldMk cId="4115098621" sldId="258"/>
            <ac:spMk id="5" creationId="{7EA4C6AF-F376-5BE7-2467-B74F05D3080D}"/>
          </ac:spMkLst>
        </pc:spChg>
        <pc:spChg chg="add mod">
          <ac:chgData name="Bunmi Fadayomi" userId="3aed0b7611361e22" providerId="LiveId" clId="{5C2E67BD-9344-4ACD-8D9D-D1D3C628754A}" dt="2025-09-22T05:56:14.392" v="472" actId="1036"/>
          <ac:spMkLst>
            <pc:docMk/>
            <pc:sldMk cId="4115098621" sldId="258"/>
            <ac:spMk id="6" creationId="{E48D61CB-9729-2FD1-43F5-83AC801067A4}"/>
          </ac:spMkLst>
        </pc:spChg>
        <pc:spChg chg="add mod">
          <ac:chgData name="Bunmi Fadayomi" userId="3aed0b7611361e22" providerId="LiveId" clId="{5C2E67BD-9344-4ACD-8D9D-D1D3C628754A}" dt="2025-09-22T05:56:09.603" v="462" actId="1036"/>
          <ac:spMkLst>
            <pc:docMk/>
            <pc:sldMk cId="4115098621" sldId="258"/>
            <ac:spMk id="7" creationId="{980138B5-5BB6-5D69-4643-7A8CC6EF0EE3}"/>
          </ac:spMkLst>
        </pc:spChg>
        <pc:cxnChg chg="add">
          <ac:chgData name="Bunmi Fadayomi" userId="3aed0b7611361e22" providerId="LiveId" clId="{5C2E67BD-9344-4ACD-8D9D-D1D3C628754A}" dt="2025-09-22T05:57:09.972" v="473" actId="11529"/>
          <ac:cxnSpMkLst>
            <pc:docMk/>
            <pc:sldMk cId="4115098621" sldId="258"/>
            <ac:cxnSpMk id="9" creationId="{1CDC46C3-60C4-81F7-2DC7-A1571C38B486}"/>
          </ac:cxnSpMkLst>
        </pc:cxnChg>
      </pc:sldChg>
      <pc:sldChg chg="addSp modSp new del mod">
        <pc:chgData name="Bunmi Fadayomi" userId="3aed0b7611361e22" providerId="LiveId" clId="{5C2E67BD-9344-4ACD-8D9D-D1D3C628754A}" dt="2025-09-22T06:10:04.500" v="501" actId="47"/>
        <pc:sldMkLst>
          <pc:docMk/>
          <pc:sldMk cId="2030172374" sldId="259"/>
        </pc:sldMkLst>
        <pc:picChg chg="add mod modCrop">
          <ac:chgData name="Bunmi Fadayomi" userId="3aed0b7611361e22" providerId="LiveId" clId="{5C2E67BD-9344-4ACD-8D9D-D1D3C628754A}" dt="2025-09-22T06:08:33.558" v="498" actId="14100"/>
          <ac:picMkLst>
            <pc:docMk/>
            <pc:sldMk cId="2030172374" sldId="259"/>
            <ac:picMk id="3" creationId="{E1CB620E-A8D3-36FC-9D38-3C682DA625DE}"/>
          </ac:picMkLst>
        </pc:picChg>
      </pc:sldChg>
    </pc:docChg>
  </pc:docChgLst>
  <pc:docChgLst>
    <pc:chgData name="Bunmi Fadayomi" userId="3aed0b7611361e22" providerId="LiveId" clId="{FC75FE42-3CC5-4F68-996A-A871019A565C}"/>
    <pc:docChg chg="undo custSel modSld">
      <pc:chgData name="Bunmi Fadayomi" userId="3aed0b7611361e22" providerId="LiveId" clId="{FC75FE42-3CC5-4F68-996A-A871019A565C}" dt="2025-09-19T14:51:07.934" v="358" actId="1076"/>
      <pc:docMkLst>
        <pc:docMk/>
      </pc:docMkLst>
      <pc:sldChg chg="modSp mod">
        <pc:chgData name="Bunmi Fadayomi" userId="3aed0b7611361e22" providerId="LiveId" clId="{FC75FE42-3CC5-4F68-996A-A871019A565C}" dt="2025-09-19T14:51:07.934" v="358" actId="1076"/>
        <pc:sldMkLst>
          <pc:docMk/>
          <pc:sldMk cId="2278160824" sldId="257"/>
        </pc:sldMkLst>
        <pc:graphicFrameChg chg="mod">
          <ac:chgData name="Bunmi Fadayomi" userId="3aed0b7611361e22" providerId="LiveId" clId="{FC75FE42-3CC5-4F68-996A-A871019A565C}" dt="2025-09-19T14:51:07.934" v="358" actId="1076"/>
          <ac:graphicFrameMkLst>
            <pc:docMk/>
            <pc:sldMk cId="2278160824" sldId="257"/>
            <ac:graphicFrameMk id="4" creationId="{259FD673-98B0-F701-FD14-4E6891FA5C36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E17A46-7C65-4D89-91B4-8A19422B8837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NG"/>
        </a:p>
      </dgm:t>
    </dgm:pt>
    <dgm:pt modelId="{3EBC4EE8-FAFB-469F-BAA9-37D7500EEB90}">
      <dgm:prSet/>
      <dgm:spPr/>
      <dgm:t>
        <a:bodyPr/>
        <a:lstStyle/>
        <a:p>
          <a:r>
            <a:rPr lang="en-GB" b="1" dirty="0">
              <a:latin typeface="Amasis MT Pro Black" panose="02040A04050005020304" pitchFamily="18" charset="0"/>
            </a:rPr>
            <a:t>Executive Chairman</a:t>
          </a:r>
          <a:endParaRPr lang="en-NG" b="1" dirty="0">
            <a:latin typeface="Amasis MT Pro Black" panose="02040A04050005020304" pitchFamily="18" charset="0"/>
          </a:endParaRPr>
        </a:p>
      </dgm:t>
    </dgm:pt>
    <dgm:pt modelId="{A285C6E5-4AE2-4A6A-98DD-6C5CBBB8DC15}" type="parTrans" cxnId="{B6EA197B-30B8-4C6F-A5FD-7E91FF4445E5}">
      <dgm:prSet/>
      <dgm:spPr/>
      <dgm:t>
        <a:bodyPr/>
        <a:lstStyle/>
        <a:p>
          <a:endParaRPr lang="en-NG"/>
        </a:p>
      </dgm:t>
    </dgm:pt>
    <dgm:pt modelId="{35FFCDE3-C420-43E2-AB97-278DDFBF1EA8}" type="sibTrans" cxnId="{B6EA197B-30B8-4C6F-A5FD-7E91FF4445E5}">
      <dgm:prSet/>
      <dgm:spPr/>
      <dgm:t>
        <a:bodyPr/>
        <a:lstStyle/>
        <a:p>
          <a:endParaRPr lang="en-NG"/>
        </a:p>
      </dgm:t>
    </dgm:pt>
    <dgm:pt modelId="{F9DAB929-82F7-4E83-8EBC-29A93C7284EC}">
      <dgm:prSet/>
      <dgm:spPr/>
      <dgm:t>
        <a:bodyPr/>
        <a:lstStyle/>
        <a:p>
          <a:r>
            <a:rPr lang="en-GB" b="1" dirty="0">
              <a:latin typeface="Amasis MT Pro Black" panose="02040A04050005020304" pitchFamily="18" charset="0"/>
            </a:rPr>
            <a:t>Chief Operating Officer</a:t>
          </a:r>
          <a:endParaRPr lang="en-NG" b="1" dirty="0">
            <a:latin typeface="Amasis MT Pro Black" panose="02040A04050005020304" pitchFamily="18" charset="0"/>
          </a:endParaRPr>
        </a:p>
      </dgm:t>
    </dgm:pt>
    <dgm:pt modelId="{5263B2BC-0B0E-42A2-BDC9-165C8192B53A}" type="parTrans" cxnId="{52426A37-9033-4F95-B7D0-12CB4CA20C76}">
      <dgm:prSet/>
      <dgm:spPr/>
      <dgm:t>
        <a:bodyPr/>
        <a:lstStyle/>
        <a:p>
          <a:endParaRPr lang="en-NG"/>
        </a:p>
      </dgm:t>
    </dgm:pt>
    <dgm:pt modelId="{925C1B5C-4612-4DDD-A44A-CDA11D697C3A}" type="sibTrans" cxnId="{52426A37-9033-4F95-B7D0-12CB4CA20C76}">
      <dgm:prSet/>
      <dgm:spPr/>
      <dgm:t>
        <a:bodyPr/>
        <a:lstStyle/>
        <a:p>
          <a:endParaRPr lang="en-NG"/>
        </a:p>
      </dgm:t>
    </dgm:pt>
    <dgm:pt modelId="{AAFCFF41-9875-439C-8960-189F4504B0C1}">
      <dgm:prSet/>
      <dgm:spPr/>
      <dgm:t>
        <a:bodyPr/>
        <a:lstStyle/>
        <a:p>
          <a:r>
            <a:rPr lang="en-GB" b="1" dirty="0">
              <a:latin typeface="Amasis MT Pro Black" panose="02040A04050005020304" pitchFamily="18" charset="0"/>
            </a:rPr>
            <a:t>Graphics</a:t>
          </a:r>
          <a:endParaRPr lang="en-NG" b="1" dirty="0">
            <a:latin typeface="Amasis MT Pro Black" panose="02040A04050005020304" pitchFamily="18" charset="0"/>
          </a:endParaRPr>
        </a:p>
      </dgm:t>
    </dgm:pt>
    <dgm:pt modelId="{8825F2B6-D8D2-437B-8D77-3C76F5B7DF54}" type="parTrans" cxnId="{68765A54-AB46-43CA-B986-E3503B787F59}">
      <dgm:prSet/>
      <dgm:spPr/>
      <dgm:t>
        <a:bodyPr/>
        <a:lstStyle/>
        <a:p>
          <a:endParaRPr lang="en-NG"/>
        </a:p>
      </dgm:t>
    </dgm:pt>
    <dgm:pt modelId="{E1EACBEB-57DF-41D5-A108-D523BEBF0E48}" type="sibTrans" cxnId="{68765A54-AB46-43CA-B986-E3503B787F59}">
      <dgm:prSet/>
      <dgm:spPr/>
      <dgm:t>
        <a:bodyPr/>
        <a:lstStyle/>
        <a:p>
          <a:endParaRPr lang="en-NG"/>
        </a:p>
      </dgm:t>
    </dgm:pt>
    <dgm:pt modelId="{44A090DC-0849-4EAD-9C03-DC325F4A8777}">
      <dgm:prSet/>
      <dgm:spPr/>
      <dgm:t>
        <a:bodyPr/>
        <a:lstStyle/>
        <a:p>
          <a:r>
            <a:rPr lang="en-GB" b="1" dirty="0">
              <a:latin typeface="Amasis MT Pro Black" panose="02040A04050005020304" pitchFamily="18" charset="0"/>
            </a:rPr>
            <a:t>Head of Admin</a:t>
          </a:r>
          <a:endParaRPr lang="en-NG" b="1" dirty="0">
            <a:latin typeface="Amasis MT Pro Black" panose="02040A04050005020304" pitchFamily="18" charset="0"/>
          </a:endParaRPr>
        </a:p>
      </dgm:t>
    </dgm:pt>
    <dgm:pt modelId="{842B7360-CAD5-4CF4-B308-2A1983DD7E25}" type="parTrans" cxnId="{8064A09A-5636-43D7-B074-1E08D70F4E4B}">
      <dgm:prSet/>
      <dgm:spPr/>
      <dgm:t>
        <a:bodyPr/>
        <a:lstStyle/>
        <a:p>
          <a:endParaRPr lang="en-NG"/>
        </a:p>
      </dgm:t>
    </dgm:pt>
    <dgm:pt modelId="{73450099-1026-4E4D-84F1-4729EE7C20AF}" type="sibTrans" cxnId="{8064A09A-5636-43D7-B074-1E08D70F4E4B}">
      <dgm:prSet/>
      <dgm:spPr/>
      <dgm:t>
        <a:bodyPr/>
        <a:lstStyle/>
        <a:p>
          <a:endParaRPr lang="en-NG"/>
        </a:p>
      </dgm:t>
    </dgm:pt>
    <dgm:pt modelId="{42F9CBE8-2CAE-4A01-80B8-920BF59B648B}">
      <dgm:prSet/>
      <dgm:spPr/>
      <dgm:t>
        <a:bodyPr/>
        <a:lstStyle/>
        <a:p>
          <a:r>
            <a:rPr lang="en-GB" b="1" dirty="0">
              <a:latin typeface="Amasis MT Pro Black" panose="02040A04050005020304" pitchFamily="18" charset="0"/>
            </a:rPr>
            <a:t>Admin Assistants</a:t>
          </a:r>
          <a:endParaRPr lang="en-NG" b="1" dirty="0">
            <a:latin typeface="Amasis MT Pro Black" panose="02040A04050005020304" pitchFamily="18" charset="0"/>
          </a:endParaRPr>
        </a:p>
      </dgm:t>
    </dgm:pt>
    <dgm:pt modelId="{CA15322D-D9ED-4591-A245-62CCEBFEBB1C}" type="parTrans" cxnId="{382C74F1-B5FA-4F18-913D-A91636E12234}">
      <dgm:prSet/>
      <dgm:spPr/>
      <dgm:t>
        <a:bodyPr/>
        <a:lstStyle/>
        <a:p>
          <a:endParaRPr lang="en-NG"/>
        </a:p>
      </dgm:t>
    </dgm:pt>
    <dgm:pt modelId="{35907A77-6C28-48BE-BB33-89BD33AA7762}" type="sibTrans" cxnId="{382C74F1-B5FA-4F18-913D-A91636E12234}">
      <dgm:prSet/>
      <dgm:spPr/>
      <dgm:t>
        <a:bodyPr/>
        <a:lstStyle/>
        <a:p>
          <a:endParaRPr lang="en-NG"/>
        </a:p>
      </dgm:t>
    </dgm:pt>
    <dgm:pt modelId="{43FA9880-BD6A-4C92-8D08-1EC160ACD76F}">
      <dgm:prSet/>
      <dgm:spPr/>
      <dgm:t>
        <a:bodyPr/>
        <a:lstStyle/>
        <a:p>
          <a:r>
            <a:rPr lang="en-GB" b="1" dirty="0">
              <a:latin typeface="Amasis MT Pro Black" panose="02040A04050005020304" pitchFamily="18" charset="0"/>
            </a:rPr>
            <a:t>Media Lead</a:t>
          </a:r>
          <a:endParaRPr lang="en-NG" b="1" dirty="0">
            <a:latin typeface="Amasis MT Pro Black" panose="02040A04050005020304" pitchFamily="18" charset="0"/>
          </a:endParaRPr>
        </a:p>
      </dgm:t>
    </dgm:pt>
    <dgm:pt modelId="{859DD654-05DE-4CDB-A41E-C70731D288E1}" type="parTrans" cxnId="{6E86F6AE-18AE-40F0-B982-6F151ECFED6E}">
      <dgm:prSet/>
      <dgm:spPr/>
      <dgm:t>
        <a:bodyPr/>
        <a:lstStyle/>
        <a:p>
          <a:endParaRPr lang="en-NG"/>
        </a:p>
      </dgm:t>
    </dgm:pt>
    <dgm:pt modelId="{4D694B12-52C7-4192-8E76-B39761BA3204}" type="sibTrans" cxnId="{6E86F6AE-18AE-40F0-B982-6F151ECFED6E}">
      <dgm:prSet/>
      <dgm:spPr/>
      <dgm:t>
        <a:bodyPr/>
        <a:lstStyle/>
        <a:p>
          <a:endParaRPr lang="en-NG"/>
        </a:p>
      </dgm:t>
    </dgm:pt>
    <dgm:pt modelId="{0DE0FEA5-2FBF-477E-8DE1-B239E844ABAE}">
      <dgm:prSet/>
      <dgm:spPr/>
      <dgm:t>
        <a:bodyPr/>
        <a:lstStyle/>
        <a:p>
          <a:r>
            <a:rPr lang="en-GB" b="1" dirty="0">
              <a:latin typeface="Amasis MT Pro Black" panose="02040A04050005020304" pitchFamily="18" charset="0"/>
            </a:rPr>
            <a:t>Photographer</a:t>
          </a:r>
          <a:endParaRPr lang="en-NG" b="1" dirty="0">
            <a:latin typeface="Amasis MT Pro Black" panose="02040A04050005020304" pitchFamily="18" charset="0"/>
          </a:endParaRPr>
        </a:p>
      </dgm:t>
    </dgm:pt>
    <dgm:pt modelId="{BB29094D-F9ED-4B2F-A515-9E8D0C7792CE}" type="parTrans" cxnId="{D8F6DCFF-970B-42CC-898E-0EE67B93177D}">
      <dgm:prSet/>
      <dgm:spPr/>
      <dgm:t>
        <a:bodyPr/>
        <a:lstStyle/>
        <a:p>
          <a:endParaRPr lang="en-NG"/>
        </a:p>
      </dgm:t>
    </dgm:pt>
    <dgm:pt modelId="{694BD8AE-3497-4C64-AFEF-5D5AA3082A45}" type="sibTrans" cxnId="{D8F6DCFF-970B-42CC-898E-0EE67B93177D}">
      <dgm:prSet/>
      <dgm:spPr/>
      <dgm:t>
        <a:bodyPr/>
        <a:lstStyle/>
        <a:p>
          <a:endParaRPr lang="en-NG"/>
        </a:p>
      </dgm:t>
    </dgm:pt>
    <dgm:pt modelId="{7909E4E0-1133-4E9D-BD79-9FA5C86C61C0}">
      <dgm:prSet/>
      <dgm:spPr/>
      <dgm:t>
        <a:bodyPr/>
        <a:lstStyle/>
        <a:p>
          <a:r>
            <a:rPr lang="en-GB" b="1" dirty="0">
              <a:latin typeface="Amasis MT Pro Black" panose="02040A04050005020304" pitchFamily="18" charset="0"/>
            </a:rPr>
            <a:t>Videographer</a:t>
          </a:r>
          <a:endParaRPr lang="en-NG" b="1" dirty="0">
            <a:latin typeface="Amasis MT Pro Black" panose="02040A04050005020304" pitchFamily="18" charset="0"/>
          </a:endParaRPr>
        </a:p>
      </dgm:t>
    </dgm:pt>
    <dgm:pt modelId="{AE5332AF-89B2-472B-8894-C3FD5D8C1C64}" type="parTrans" cxnId="{83C984DC-2F06-4997-B0ED-EECF69A44E23}">
      <dgm:prSet/>
      <dgm:spPr/>
      <dgm:t>
        <a:bodyPr/>
        <a:lstStyle/>
        <a:p>
          <a:endParaRPr lang="en-NG"/>
        </a:p>
      </dgm:t>
    </dgm:pt>
    <dgm:pt modelId="{2232C0F9-D587-4567-BECE-75021E089C04}" type="sibTrans" cxnId="{83C984DC-2F06-4997-B0ED-EECF69A44E23}">
      <dgm:prSet/>
      <dgm:spPr/>
      <dgm:t>
        <a:bodyPr/>
        <a:lstStyle/>
        <a:p>
          <a:endParaRPr lang="en-NG"/>
        </a:p>
      </dgm:t>
    </dgm:pt>
    <dgm:pt modelId="{6B16FEA7-9CD2-440A-B146-FF2633D0547B}">
      <dgm:prSet/>
      <dgm:spPr/>
      <dgm:t>
        <a:bodyPr/>
        <a:lstStyle/>
        <a:p>
          <a:r>
            <a:rPr lang="en-GB" b="1" dirty="0">
              <a:latin typeface="Amasis MT Pro Black" panose="02040A04050005020304" pitchFamily="18" charset="0"/>
            </a:rPr>
            <a:t>Sporting Director</a:t>
          </a:r>
          <a:endParaRPr lang="en-NG" b="1" dirty="0">
            <a:latin typeface="Amasis MT Pro Black" panose="02040A04050005020304" pitchFamily="18" charset="0"/>
          </a:endParaRPr>
        </a:p>
      </dgm:t>
    </dgm:pt>
    <dgm:pt modelId="{A652CA10-3ECB-4214-A710-FC1CBE1846D3}" type="parTrans" cxnId="{8844AAE2-A23E-4447-8EA0-5BB6068F30BB}">
      <dgm:prSet/>
      <dgm:spPr/>
      <dgm:t>
        <a:bodyPr/>
        <a:lstStyle/>
        <a:p>
          <a:endParaRPr lang="en-NG"/>
        </a:p>
      </dgm:t>
    </dgm:pt>
    <dgm:pt modelId="{D33F57E7-F9D2-4057-B8D5-4AA5E4811F86}" type="sibTrans" cxnId="{8844AAE2-A23E-4447-8EA0-5BB6068F30BB}">
      <dgm:prSet/>
      <dgm:spPr/>
      <dgm:t>
        <a:bodyPr/>
        <a:lstStyle/>
        <a:p>
          <a:endParaRPr lang="en-NG"/>
        </a:p>
      </dgm:t>
    </dgm:pt>
    <dgm:pt modelId="{DFFE7CCD-4D60-4450-8B0F-7FE1E57CDD80}">
      <dgm:prSet/>
      <dgm:spPr/>
      <dgm:t>
        <a:bodyPr/>
        <a:lstStyle/>
        <a:p>
          <a:r>
            <a:rPr lang="en-GB" b="1" dirty="0">
              <a:latin typeface="Amasis MT Pro Black" panose="02040A04050005020304" pitchFamily="18" charset="0"/>
            </a:rPr>
            <a:t>Director, Finance &amp; Accounts</a:t>
          </a:r>
          <a:endParaRPr lang="en-NG" b="1" dirty="0">
            <a:latin typeface="Amasis MT Pro Black" panose="02040A04050005020304" pitchFamily="18" charset="0"/>
          </a:endParaRPr>
        </a:p>
      </dgm:t>
    </dgm:pt>
    <dgm:pt modelId="{06F2C1CF-813E-408B-B961-DF64CA4B85ED}" type="parTrans" cxnId="{7CE48B47-81B2-49EB-B108-1792C29CD842}">
      <dgm:prSet/>
      <dgm:spPr/>
      <dgm:t>
        <a:bodyPr/>
        <a:lstStyle/>
        <a:p>
          <a:endParaRPr lang="en-NG"/>
        </a:p>
      </dgm:t>
    </dgm:pt>
    <dgm:pt modelId="{8DBA788F-6B62-4D82-8301-292978170C89}" type="sibTrans" cxnId="{7CE48B47-81B2-49EB-B108-1792C29CD842}">
      <dgm:prSet/>
      <dgm:spPr/>
      <dgm:t>
        <a:bodyPr/>
        <a:lstStyle/>
        <a:p>
          <a:endParaRPr lang="en-NG"/>
        </a:p>
      </dgm:t>
    </dgm:pt>
    <dgm:pt modelId="{179D7584-7716-492E-80CD-E89DDDC4928D}">
      <dgm:prSet/>
      <dgm:spPr/>
      <dgm:t>
        <a:bodyPr/>
        <a:lstStyle/>
        <a:p>
          <a:r>
            <a:rPr lang="en-GB" b="1" dirty="0">
              <a:latin typeface="Amasis MT Pro Black" panose="02040A04050005020304" pitchFamily="18" charset="0"/>
            </a:rPr>
            <a:t>Head Coach</a:t>
          </a:r>
          <a:endParaRPr lang="en-NG" b="1" dirty="0">
            <a:latin typeface="Amasis MT Pro Black" panose="02040A04050005020304" pitchFamily="18" charset="0"/>
          </a:endParaRPr>
        </a:p>
      </dgm:t>
    </dgm:pt>
    <dgm:pt modelId="{68AB198F-EEC0-49C7-8428-A485B3C87856}" type="parTrans" cxnId="{9B5A2581-B9DA-44BC-A27D-C360A6E809E1}">
      <dgm:prSet/>
      <dgm:spPr/>
      <dgm:t>
        <a:bodyPr/>
        <a:lstStyle/>
        <a:p>
          <a:endParaRPr lang="en-NG"/>
        </a:p>
      </dgm:t>
    </dgm:pt>
    <dgm:pt modelId="{619230ED-0603-4E31-90C9-C2F7D6E8D348}" type="sibTrans" cxnId="{9B5A2581-B9DA-44BC-A27D-C360A6E809E1}">
      <dgm:prSet/>
      <dgm:spPr/>
      <dgm:t>
        <a:bodyPr/>
        <a:lstStyle/>
        <a:p>
          <a:endParaRPr lang="en-NG"/>
        </a:p>
      </dgm:t>
    </dgm:pt>
    <dgm:pt modelId="{3220EFC0-5370-4D75-A176-B40DEF3CF7DA}">
      <dgm:prSet/>
      <dgm:spPr/>
      <dgm:t>
        <a:bodyPr/>
        <a:lstStyle/>
        <a:p>
          <a:r>
            <a:rPr lang="en-GB" b="1" dirty="0">
              <a:latin typeface="Amasis MT Pro Black" panose="02040A04050005020304" pitchFamily="18" charset="0"/>
            </a:rPr>
            <a:t>Ass Coach 1</a:t>
          </a:r>
          <a:endParaRPr lang="en-NG" b="1" dirty="0">
            <a:latin typeface="Amasis MT Pro Black" panose="02040A04050005020304" pitchFamily="18" charset="0"/>
          </a:endParaRPr>
        </a:p>
      </dgm:t>
    </dgm:pt>
    <dgm:pt modelId="{9187AA81-6089-42F1-A6E8-B4B61B863A69}" type="parTrans" cxnId="{38AC5900-2479-44A3-A4F9-4DD9DA5FAF75}">
      <dgm:prSet/>
      <dgm:spPr/>
      <dgm:t>
        <a:bodyPr/>
        <a:lstStyle/>
        <a:p>
          <a:endParaRPr lang="en-NG"/>
        </a:p>
      </dgm:t>
    </dgm:pt>
    <dgm:pt modelId="{6D570F61-51B3-47F7-96D4-96AA0FB0285B}" type="sibTrans" cxnId="{38AC5900-2479-44A3-A4F9-4DD9DA5FAF75}">
      <dgm:prSet/>
      <dgm:spPr/>
      <dgm:t>
        <a:bodyPr/>
        <a:lstStyle/>
        <a:p>
          <a:endParaRPr lang="en-NG"/>
        </a:p>
      </dgm:t>
    </dgm:pt>
    <dgm:pt modelId="{A6C59752-2B49-431F-BC48-026B8CDA77C2}">
      <dgm:prSet/>
      <dgm:spPr/>
      <dgm:t>
        <a:bodyPr/>
        <a:lstStyle/>
        <a:p>
          <a:r>
            <a:rPr lang="en-GB" b="1" dirty="0">
              <a:latin typeface="Amasis MT Pro Black" panose="02040A04050005020304" pitchFamily="18" charset="0"/>
            </a:rPr>
            <a:t>Ass Coach 2</a:t>
          </a:r>
          <a:endParaRPr lang="en-NG" b="1" dirty="0">
            <a:latin typeface="Amasis MT Pro Black" panose="02040A04050005020304" pitchFamily="18" charset="0"/>
          </a:endParaRPr>
        </a:p>
      </dgm:t>
    </dgm:pt>
    <dgm:pt modelId="{72081B62-5E11-4F7D-A76B-EAF50EA3E244}" type="parTrans" cxnId="{8E752E4E-12F4-42B7-B283-E98A8F4D26E7}">
      <dgm:prSet/>
      <dgm:spPr/>
      <dgm:t>
        <a:bodyPr/>
        <a:lstStyle/>
        <a:p>
          <a:endParaRPr lang="en-NG"/>
        </a:p>
      </dgm:t>
    </dgm:pt>
    <dgm:pt modelId="{53C3BBC6-0176-42E8-839E-E167CCB65887}" type="sibTrans" cxnId="{8E752E4E-12F4-42B7-B283-E98A8F4D26E7}">
      <dgm:prSet/>
      <dgm:spPr/>
      <dgm:t>
        <a:bodyPr/>
        <a:lstStyle/>
        <a:p>
          <a:endParaRPr lang="en-NG"/>
        </a:p>
      </dgm:t>
    </dgm:pt>
    <dgm:pt modelId="{610EB78A-4E15-45CE-9565-808B8B917BFD}">
      <dgm:prSet/>
      <dgm:spPr/>
      <dgm:t>
        <a:bodyPr/>
        <a:lstStyle/>
        <a:p>
          <a:r>
            <a:rPr lang="en-GB" b="1" dirty="0">
              <a:latin typeface="Amasis MT Pro Black" panose="02040A04050005020304" pitchFamily="18" charset="0"/>
            </a:rPr>
            <a:t>Ass Coach 3</a:t>
          </a:r>
          <a:endParaRPr lang="en-NG" b="1" dirty="0">
            <a:latin typeface="Amasis MT Pro Black" panose="02040A04050005020304" pitchFamily="18" charset="0"/>
          </a:endParaRPr>
        </a:p>
      </dgm:t>
    </dgm:pt>
    <dgm:pt modelId="{79894840-FC7F-43E4-803E-10952B31D3FB}" type="parTrans" cxnId="{30B6C1FF-75D9-4624-B0AE-227F69B5E4A3}">
      <dgm:prSet/>
      <dgm:spPr/>
      <dgm:t>
        <a:bodyPr/>
        <a:lstStyle/>
        <a:p>
          <a:endParaRPr lang="en-NG"/>
        </a:p>
      </dgm:t>
    </dgm:pt>
    <dgm:pt modelId="{E5D9C8A6-44E1-4EA9-9D6B-6E380F4608E4}" type="sibTrans" cxnId="{30B6C1FF-75D9-4624-B0AE-227F69B5E4A3}">
      <dgm:prSet/>
      <dgm:spPr/>
      <dgm:t>
        <a:bodyPr/>
        <a:lstStyle/>
        <a:p>
          <a:endParaRPr lang="en-NG"/>
        </a:p>
      </dgm:t>
    </dgm:pt>
    <dgm:pt modelId="{18DD9447-78BC-4419-9521-1B307D3C4887}">
      <dgm:prSet/>
      <dgm:spPr/>
      <dgm:t>
        <a:bodyPr/>
        <a:lstStyle/>
        <a:p>
          <a:r>
            <a:rPr lang="en-GB" b="1" dirty="0">
              <a:latin typeface="Amasis MT Pro Black" panose="02040A04050005020304" pitchFamily="18" charset="0"/>
            </a:rPr>
            <a:t>Goalkeeper Trainer</a:t>
          </a:r>
          <a:endParaRPr lang="en-NG" b="1" dirty="0">
            <a:latin typeface="Amasis MT Pro Black" panose="02040A04050005020304" pitchFamily="18" charset="0"/>
          </a:endParaRPr>
        </a:p>
      </dgm:t>
    </dgm:pt>
    <dgm:pt modelId="{A95BBEC5-B833-47D3-A2E3-2232C9AE527F}" type="parTrans" cxnId="{F132A2B9-DB4B-47CC-9A3B-393E49AD641B}">
      <dgm:prSet/>
      <dgm:spPr/>
      <dgm:t>
        <a:bodyPr/>
        <a:lstStyle/>
        <a:p>
          <a:endParaRPr lang="en-NG"/>
        </a:p>
      </dgm:t>
    </dgm:pt>
    <dgm:pt modelId="{43183C09-9019-48B8-A2A5-AC90EF1B73ED}" type="sibTrans" cxnId="{F132A2B9-DB4B-47CC-9A3B-393E49AD641B}">
      <dgm:prSet/>
      <dgm:spPr/>
      <dgm:t>
        <a:bodyPr/>
        <a:lstStyle/>
        <a:p>
          <a:endParaRPr lang="en-NG"/>
        </a:p>
      </dgm:t>
    </dgm:pt>
    <dgm:pt modelId="{B8EA72AB-9D8B-4616-9220-42952C739854}">
      <dgm:prSet/>
      <dgm:spPr/>
      <dgm:t>
        <a:bodyPr/>
        <a:lstStyle/>
        <a:p>
          <a:r>
            <a:rPr lang="en-GB" b="1" dirty="0">
              <a:latin typeface="Amasis MT Pro Black" panose="02040A04050005020304" pitchFamily="18" charset="0"/>
            </a:rPr>
            <a:t>Strength &amp; Conditioning Coach</a:t>
          </a:r>
          <a:endParaRPr lang="en-NG" b="1" dirty="0">
            <a:latin typeface="Amasis MT Pro Black" panose="02040A04050005020304" pitchFamily="18" charset="0"/>
          </a:endParaRPr>
        </a:p>
      </dgm:t>
    </dgm:pt>
    <dgm:pt modelId="{98BEC1E0-4476-47A9-B518-ACC090EEBE12}" type="parTrans" cxnId="{EB179A0D-83DB-4151-8583-56BFFF400DF4}">
      <dgm:prSet/>
      <dgm:spPr/>
      <dgm:t>
        <a:bodyPr/>
        <a:lstStyle/>
        <a:p>
          <a:endParaRPr lang="en-NG"/>
        </a:p>
      </dgm:t>
    </dgm:pt>
    <dgm:pt modelId="{6F6CD436-2E15-4638-88FF-7F83E1454DF1}" type="sibTrans" cxnId="{EB179A0D-83DB-4151-8583-56BFFF400DF4}">
      <dgm:prSet/>
      <dgm:spPr/>
      <dgm:t>
        <a:bodyPr/>
        <a:lstStyle/>
        <a:p>
          <a:endParaRPr lang="en-NG"/>
        </a:p>
      </dgm:t>
    </dgm:pt>
    <dgm:pt modelId="{FAC8BE7F-15BA-4A03-85AF-3B49526F66ED}">
      <dgm:prSet/>
      <dgm:spPr/>
      <dgm:t>
        <a:bodyPr/>
        <a:lstStyle/>
        <a:p>
          <a:r>
            <a:rPr lang="en-GB" b="1" dirty="0">
              <a:latin typeface="Amasis MT Pro Black" panose="02040A04050005020304" pitchFamily="18" charset="0"/>
            </a:rPr>
            <a:t>Match &amp; Performance Analyst </a:t>
          </a:r>
          <a:endParaRPr lang="en-NG" b="1" dirty="0">
            <a:latin typeface="Amasis MT Pro Black" panose="02040A04050005020304" pitchFamily="18" charset="0"/>
          </a:endParaRPr>
        </a:p>
      </dgm:t>
    </dgm:pt>
    <dgm:pt modelId="{D01F0D04-C49F-481F-8A2D-DD850633EA49}" type="parTrans" cxnId="{3E778288-64AE-463B-BCDF-1414019727A2}">
      <dgm:prSet/>
      <dgm:spPr/>
      <dgm:t>
        <a:bodyPr/>
        <a:lstStyle/>
        <a:p>
          <a:endParaRPr lang="en-NG"/>
        </a:p>
      </dgm:t>
    </dgm:pt>
    <dgm:pt modelId="{B8BD48BD-9720-41A3-A4FD-B2D8FDB4A282}" type="sibTrans" cxnId="{3E778288-64AE-463B-BCDF-1414019727A2}">
      <dgm:prSet/>
      <dgm:spPr/>
      <dgm:t>
        <a:bodyPr/>
        <a:lstStyle/>
        <a:p>
          <a:endParaRPr lang="en-NG"/>
        </a:p>
      </dgm:t>
    </dgm:pt>
    <dgm:pt modelId="{E19BFB45-3EEA-46DD-93F4-FA1099F46DB3}">
      <dgm:prSet/>
      <dgm:spPr/>
      <dgm:t>
        <a:bodyPr/>
        <a:lstStyle/>
        <a:p>
          <a:r>
            <a:rPr lang="en-GB" b="1" dirty="0">
              <a:latin typeface="Amasis MT Pro Black" panose="02040A04050005020304" pitchFamily="18" charset="0"/>
            </a:rPr>
            <a:t>Psychologist</a:t>
          </a:r>
          <a:endParaRPr lang="en-NG" b="1" dirty="0">
            <a:latin typeface="Amasis MT Pro Black" panose="02040A04050005020304" pitchFamily="18" charset="0"/>
          </a:endParaRPr>
        </a:p>
      </dgm:t>
    </dgm:pt>
    <dgm:pt modelId="{0A20027B-F75D-48CB-A594-CB5B0CEB1D61}" type="parTrans" cxnId="{388A469C-3B6B-431F-BD23-8AB33F5832C0}">
      <dgm:prSet/>
      <dgm:spPr/>
      <dgm:t>
        <a:bodyPr/>
        <a:lstStyle/>
        <a:p>
          <a:endParaRPr lang="en-NG"/>
        </a:p>
      </dgm:t>
    </dgm:pt>
    <dgm:pt modelId="{4415176E-924C-495A-BB68-B7EF57AEC0FE}" type="sibTrans" cxnId="{388A469C-3B6B-431F-BD23-8AB33F5832C0}">
      <dgm:prSet/>
      <dgm:spPr/>
      <dgm:t>
        <a:bodyPr/>
        <a:lstStyle/>
        <a:p>
          <a:endParaRPr lang="en-NG"/>
        </a:p>
      </dgm:t>
    </dgm:pt>
    <dgm:pt modelId="{939FA570-4E40-4688-AFD9-6E0981C5A9DD}">
      <dgm:prSet/>
      <dgm:spPr/>
      <dgm:t>
        <a:bodyPr/>
        <a:lstStyle/>
        <a:p>
          <a:r>
            <a:rPr lang="en-GB" b="1" dirty="0">
              <a:latin typeface="Amasis MT Pro Black" panose="02040A04050005020304" pitchFamily="18" charset="0"/>
            </a:rPr>
            <a:t>Medical Team</a:t>
          </a:r>
          <a:endParaRPr lang="en-NG" b="1" dirty="0">
            <a:latin typeface="Amasis MT Pro Black" panose="02040A04050005020304" pitchFamily="18" charset="0"/>
          </a:endParaRPr>
        </a:p>
      </dgm:t>
    </dgm:pt>
    <dgm:pt modelId="{7A262B44-4C52-4BDF-B609-B5293355B74E}" type="parTrans" cxnId="{B952DAA7-2E1A-4DB6-86A8-C943902093EF}">
      <dgm:prSet/>
      <dgm:spPr/>
      <dgm:t>
        <a:bodyPr/>
        <a:lstStyle/>
        <a:p>
          <a:endParaRPr lang="en-NG"/>
        </a:p>
      </dgm:t>
    </dgm:pt>
    <dgm:pt modelId="{4CED4BB1-09A9-4095-8B8E-AD15929974D2}" type="sibTrans" cxnId="{B952DAA7-2E1A-4DB6-86A8-C943902093EF}">
      <dgm:prSet/>
      <dgm:spPr/>
      <dgm:t>
        <a:bodyPr/>
        <a:lstStyle/>
        <a:p>
          <a:endParaRPr lang="en-NG"/>
        </a:p>
      </dgm:t>
    </dgm:pt>
    <dgm:pt modelId="{541AD583-32CA-4B70-97CE-D40C837DF92E}">
      <dgm:prSet/>
      <dgm:spPr/>
      <dgm:t>
        <a:bodyPr/>
        <a:lstStyle/>
        <a:p>
          <a:r>
            <a:rPr lang="en-GB" b="1" dirty="0">
              <a:latin typeface="Amasis MT Pro Black" panose="02040A04050005020304" pitchFamily="18" charset="0"/>
            </a:rPr>
            <a:t>Doctor</a:t>
          </a:r>
          <a:endParaRPr lang="en-NG" b="1" dirty="0">
            <a:latin typeface="Amasis MT Pro Black" panose="02040A04050005020304" pitchFamily="18" charset="0"/>
          </a:endParaRPr>
        </a:p>
      </dgm:t>
    </dgm:pt>
    <dgm:pt modelId="{6EA88EDB-97A4-4E47-A0C1-8201BBFE62D8}" type="parTrans" cxnId="{243120ED-A17C-484F-A078-B81840A429AD}">
      <dgm:prSet/>
      <dgm:spPr/>
      <dgm:t>
        <a:bodyPr/>
        <a:lstStyle/>
        <a:p>
          <a:endParaRPr lang="en-NG"/>
        </a:p>
      </dgm:t>
    </dgm:pt>
    <dgm:pt modelId="{81A852B3-08A8-4526-8AF6-AEF6347AFCC4}" type="sibTrans" cxnId="{243120ED-A17C-484F-A078-B81840A429AD}">
      <dgm:prSet/>
      <dgm:spPr/>
      <dgm:t>
        <a:bodyPr/>
        <a:lstStyle/>
        <a:p>
          <a:endParaRPr lang="en-NG"/>
        </a:p>
      </dgm:t>
    </dgm:pt>
    <dgm:pt modelId="{7E6CF73E-CD08-423F-91B5-654D68F1DCF5}">
      <dgm:prSet/>
      <dgm:spPr/>
      <dgm:t>
        <a:bodyPr/>
        <a:lstStyle/>
        <a:p>
          <a:r>
            <a:rPr lang="en-GB" b="1" dirty="0">
              <a:latin typeface="Amasis MT Pro Black" panose="02040A04050005020304" pitchFamily="18" charset="0"/>
            </a:rPr>
            <a:t>Nurse</a:t>
          </a:r>
          <a:endParaRPr lang="en-NG" b="1" dirty="0">
            <a:latin typeface="Amasis MT Pro Black" panose="02040A04050005020304" pitchFamily="18" charset="0"/>
          </a:endParaRPr>
        </a:p>
      </dgm:t>
    </dgm:pt>
    <dgm:pt modelId="{2CDBA106-4AFC-4F83-8141-C3011DFDC26D}" type="parTrans" cxnId="{340D737B-CD15-4A8E-AED5-F92A0CC3D2A4}">
      <dgm:prSet/>
      <dgm:spPr/>
      <dgm:t>
        <a:bodyPr/>
        <a:lstStyle/>
        <a:p>
          <a:endParaRPr lang="en-NG"/>
        </a:p>
      </dgm:t>
    </dgm:pt>
    <dgm:pt modelId="{72474018-81C4-4631-B783-2921958DE9A1}" type="sibTrans" cxnId="{340D737B-CD15-4A8E-AED5-F92A0CC3D2A4}">
      <dgm:prSet/>
      <dgm:spPr/>
      <dgm:t>
        <a:bodyPr/>
        <a:lstStyle/>
        <a:p>
          <a:endParaRPr lang="en-NG"/>
        </a:p>
      </dgm:t>
    </dgm:pt>
    <dgm:pt modelId="{360A5339-2678-436A-89C9-95E93FD5EAC9}">
      <dgm:prSet/>
      <dgm:spPr/>
      <dgm:t>
        <a:bodyPr/>
        <a:lstStyle/>
        <a:p>
          <a:r>
            <a:rPr lang="en-GB" b="1" dirty="0">
              <a:latin typeface="Amasis MT Pro Black" panose="02040A04050005020304" pitchFamily="18" charset="0"/>
            </a:rPr>
            <a:t>Physiotherapist </a:t>
          </a:r>
          <a:endParaRPr lang="en-NG" b="1" dirty="0">
            <a:latin typeface="Amasis MT Pro Black" panose="02040A04050005020304" pitchFamily="18" charset="0"/>
          </a:endParaRPr>
        </a:p>
      </dgm:t>
    </dgm:pt>
    <dgm:pt modelId="{4955AB44-87E5-4D63-A5DD-F2F51E1A56A6}" type="parTrans" cxnId="{A95B39C2-6AE9-4891-A8A1-ED157F7CB26F}">
      <dgm:prSet/>
      <dgm:spPr/>
      <dgm:t>
        <a:bodyPr/>
        <a:lstStyle/>
        <a:p>
          <a:endParaRPr lang="en-NG"/>
        </a:p>
      </dgm:t>
    </dgm:pt>
    <dgm:pt modelId="{7A0E8133-B546-438A-8E1A-ECEF51598D76}" type="sibTrans" cxnId="{A95B39C2-6AE9-4891-A8A1-ED157F7CB26F}">
      <dgm:prSet/>
      <dgm:spPr/>
      <dgm:t>
        <a:bodyPr/>
        <a:lstStyle/>
        <a:p>
          <a:endParaRPr lang="en-NG"/>
        </a:p>
      </dgm:t>
    </dgm:pt>
    <dgm:pt modelId="{2E8139DB-4FA7-4057-A012-21A9CAFB7710}">
      <dgm:prSet/>
      <dgm:spPr/>
      <dgm:t>
        <a:bodyPr/>
        <a:lstStyle/>
        <a:p>
          <a:r>
            <a:rPr lang="en-GB" b="1" dirty="0">
              <a:latin typeface="Amasis MT Pro Black" panose="02040A04050005020304" pitchFamily="18" charset="0"/>
            </a:rPr>
            <a:t>Masseur</a:t>
          </a:r>
          <a:endParaRPr lang="en-NG" b="1" dirty="0">
            <a:latin typeface="Amasis MT Pro Black" panose="02040A04050005020304" pitchFamily="18" charset="0"/>
          </a:endParaRPr>
        </a:p>
      </dgm:t>
    </dgm:pt>
    <dgm:pt modelId="{B4516CF1-7737-4EEA-BC1B-EDA0DBD8F015}" type="parTrans" cxnId="{46EA7077-FB5E-48C4-9A62-74FF21D72F8C}">
      <dgm:prSet/>
      <dgm:spPr/>
      <dgm:t>
        <a:bodyPr/>
        <a:lstStyle/>
        <a:p>
          <a:endParaRPr lang="en-NG"/>
        </a:p>
      </dgm:t>
    </dgm:pt>
    <dgm:pt modelId="{C7CF6FA4-67F0-4166-AD9C-39AE4816CD4B}" type="sibTrans" cxnId="{46EA7077-FB5E-48C4-9A62-74FF21D72F8C}">
      <dgm:prSet/>
      <dgm:spPr/>
      <dgm:t>
        <a:bodyPr/>
        <a:lstStyle/>
        <a:p>
          <a:endParaRPr lang="en-NG"/>
        </a:p>
      </dgm:t>
    </dgm:pt>
    <dgm:pt modelId="{7FE8007F-7A33-4951-A63D-B6150CD0401D}">
      <dgm:prSet/>
      <dgm:spPr/>
      <dgm:t>
        <a:bodyPr/>
        <a:lstStyle/>
        <a:p>
          <a:r>
            <a:rPr lang="en-GB" b="1" dirty="0">
              <a:latin typeface="Amasis MT Pro Black" panose="02040A04050005020304" pitchFamily="18" charset="0"/>
            </a:rPr>
            <a:t>Backroom Staff</a:t>
          </a:r>
          <a:endParaRPr lang="en-NG" b="1" dirty="0">
            <a:latin typeface="Amasis MT Pro Black" panose="02040A04050005020304" pitchFamily="18" charset="0"/>
          </a:endParaRPr>
        </a:p>
      </dgm:t>
    </dgm:pt>
    <dgm:pt modelId="{DAC5F5B8-17EA-4B55-A15A-1F8076E8CCB1}" type="parTrans" cxnId="{EAD4AAA2-E188-474F-844A-525C4AD81C25}">
      <dgm:prSet/>
      <dgm:spPr/>
      <dgm:t>
        <a:bodyPr/>
        <a:lstStyle/>
        <a:p>
          <a:endParaRPr lang="en-NG"/>
        </a:p>
      </dgm:t>
    </dgm:pt>
    <dgm:pt modelId="{07C17080-05E6-48E9-A4E2-BD953C950053}" type="sibTrans" cxnId="{EAD4AAA2-E188-474F-844A-525C4AD81C25}">
      <dgm:prSet/>
      <dgm:spPr/>
      <dgm:t>
        <a:bodyPr/>
        <a:lstStyle/>
        <a:p>
          <a:endParaRPr lang="en-NG"/>
        </a:p>
      </dgm:t>
    </dgm:pt>
    <dgm:pt modelId="{DBBE62EE-DD70-4999-AF17-E11559314757}">
      <dgm:prSet/>
      <dgm:spPr/>
      <dgm:t>
        <a:bodyPr/>
        <a:lstStyle/>
        <a:p>
          <a:r>
            <a:rPr lang="en-GB" b="1" dirty="0">
              <a:latin typeface="Amasis MT Pro Black" panose="02040A04050005020304" pitchFamily="18" charset="0"/>
            </a:rPr>
            <a:t>Team Manager</a:t>
          </a:r>
          <a:endParaRPr lang="en-NG" b="1" dirty="0">
            <a:latin typeface="Amasis MT Pro Black" panose="02040A04050005020304" pitchFamily="18" charset="0"/>
          </a:endParaRPr>
        </a:p>
      </dgm:t>
    </dgm:pt>
    <dgm:pt modelId="{F9D9CB4C-1BCC-4181-A0AD-9DF3F550FD43}" type="parTrans" cxnId="{808F5D73-9FBB-4EF4-9188-5E4C4CB1B653}">
      <dgm:prSet/>
      <dgm:spPr/>
      <dgm:t>
        <a:bodyPr/>
        <a:lstStyle/>
        <a:p>
          <a:endParaRPr lang="en-NG"/>
        </a:p>
      </dgm:t>
    </dgm:pt>
    <dgm:pt modelId="{5C240EEA-D9B8-4F88-9028-9CC6EF972E6D}" type="sibTrans" cxnId="{808F5D73-9FBB-4EF4-9188-5E4C4CB1B653}">
      <dgm:prSet/>
      <dgm:spPr/>
      <dgm:t>
        <a:bodyPr/>
        <a:lstStyle/>
        <a:p>
          <a:endParaRPr lang="en-NG"/>
        </a:p>
      </dgm:t>
    </dgm:pt>
    <dgm:pt modelId="{C270BFBE-CE8A-499A-93B0-A567735B0609}">
      <dgm:prSet/>
      <dgm:spPr/>
      <dgm:t>
        <a:bodyPr/>
        <a:lstStyle/>
        <a:p>
          <a:r>
            <a:rPr lang="en-GB" b="1" dirty="0">
              <a:latin typeface="Amasis MT Pro Black" panose="02040A04050005020304" pitchFamily="18" charset="0"/>
            </a:rPr>
            <a:t>Team Coordinator</a:t>
          </a:r>
          <a:endParaRPr lang="en-NG" b="1" dirty="0">
            <a:latin typeface="Amasis MT Pro Black" panose="02040A04050005020304" pitchFamily="18" charset="0"/>
          </a:endParaRPr>
        </a:p>
      </dgm:t>
    </dgm:pt>
    <dgm:pt modelId="{28144BB5-FE19-47A9-B9D9-F495071DF91B}" type="parTrans" cxnId="{6DECF24D-C7A1-42E3-A291-777270FE85BD}">
      <dgm:prSet/>
      <dgm:spPr/>
      <dgm:t>
        <a:bodyPr/>
        <a:lstStyle/>
        <a:p>
          <a:endParaRPr lang="en-NG"/>
        </a:p>
      </dgm:t>
    </dgm:pt>
    <dgm:pt modelId="{C7058B62-1369-44C2-8EC4-A3F212F9638E}" type="sibTrans" cxnId="{6DECF24D-C7A1-42E3-A291-777270FE85BD}">
      <dgm:prSet/>
      <dgm:spPr/>
      <dgm:t>
        <a:bodyPr/>
        <a:lstStyle/>
        <a:p>
          <a:endParaRPr lang="en-NG"/>
        </a:p>
      </dgm:t>
    </dgm:pt>
    <dgm:pt modelId="{B518CD3A-C472-468C-B473-BA1BD8DB5A9D}">
      <dgm:prSet/>
      <dgm:spPr/>
      <dgm:t>
        <a:bodyPr/>
        <a:lstStyle/>
        <a:p>
          <a:r>
            <a:rPr lang="en-GB" b="1" dirty="0">
              <a:latin typeface="Amasis MT Pro Black" panose="02040A04050005020304" pitchFamily="18" charset="0"/>
            </a:rPr>
            <a:t>Kits &amp; Equipment </a:t>
          </a:r>
          <a:endParaRPr lang="en-NG" b="1" dirty="0">
            <a:latin typeface="Amasis MT Pro Black" panose="02040A04050005020304" pitchFamily="18" charset="0"/>
          </a:endParaRPr>
        </a:p>
      </dgm:t>
    </dgm:pt>
    <dgm:pt modelId="{95132761-76A8-441B-987B-196ABD4AF51C}" type="parTrans" cxnId="{93863225-F606-4E1C-ABBB-65ED8E53238C}">
      <dgm:prSet/>
      <dgm:spPr/>
      <dgm:t>
        <a:bodyPr/>
        <a:lstStyle/>
        <a:p>
          <a:endParaRPr lang="en-NG"/>
        </a:p>
      </dgm:t>
    </dgm:pt>
    <dgm:pt modelId="{7B1BBCE4-E9F9-4FF8-A982-8F5533272B76}" type="sibTrans" cxnId="{93863225-F606-4E1C-ABBB-65ED8E53238C}">
      <dgm:prSet/>
      <dgm:spPr/>
      <dgm:t>
        <a:bodyPr/>
        <a:lstStyle/>
        <a:p>
          <a:endParaRPr lang="en-NG"/>
        </a:p>
      </dgm:t>
    </dgm:pt>
    <dgm:pt modelId="{E87E47D4-AFF9-4B70-A4F2-0C33DAA4A37F}">
      <dgm:prSet/>
      <dgm:spPr/>
      <dgm:t>
        <a:bodyPr/>
        <a:lstStyle/>
        <a:p>
          <a:r>
            <a:rPr lang="en-GB" b="1" dirty="0">
              <a:latin typeface="Amasis MT Pro Black" panose="02040A04050005020304" pitchFamily="18" charset="0"/>
            </a:rPr>
            <a:t>Player Scout</a:t>
          </a:r>
          <a:endParaRPr lang="en-NG" b="1" dirty="0">
            <a:latin typeface="Amasis MT Pro Black" panose="02040A04050005020304" pitchFamily="18" charset="0"/>
          </a:endParaRPr>
        </a:p>
      </dgm:t>
    </dgm:pt>
    <dgm:pt modelId="{16783C3C-079E-4BAE-9927-DBB0EFE75186}" type="parTrans" cxnId="{07F5E499-9044-4200-A4FB-20F5B46CB822}">
      <dgm:prSet/>
      <dgm:spPr/>
      <dgm:t>
        <a:bodyPr/>
        <a:lstStyle/>
        <a:p>
          <a:endParaRPr lang="en-NG"/>
        </a:p>
      </dgm:t>
    </dgm:pt>
    <dgm:pt modelId="{848525BF-7D6B-4A7C-AC6F-5125D53338CD}" type="sibTrans" cxnId="{07F5E499-9044-4200-A4FB-20F5B46CB822}">
      <dgm:prSet/>
      <dgm:spPr/>
      <dgm:t>
        <a:bodyPr/>
        <a:lstStyle/>
        <a:p>
          <a:endParaRPr lang="en-NG"/>
        </a:p>
      </dgm:t>
    </dgm:pt>
    <dgm:pt modelId="{A4F19CD8-8AD8-423E-B99B-13C4121038FD}">
      <dgm:prSet/>
      <dgm:spPr/>
      <dgm:t>
        <a:bodyPr/>
        <a:lstStyle/>
        <a:p>
          <a:r>
            <a:rPr lang="en-GB" b="1" dirty="0">
              <a:latin typeface="Amasis MT Pro Black" panose="02040A04050005020304" pitchFamily="18" charset="0"/>
            </a:rPr>
            <a:t>Players</a:t>
          </a:r>
          <a:endParaRPr lang="en-NG" b="1" dirty="0">
            <a:latin typeface="Amasis MT Pro Black" panose="02040A04050005020304" pitchFamily="18" charset="0"/>
          </a:endParaRPr>
        </a:p>
      </dgm:t>
    </dgm:pt>
    <dgm:pt modelId="{0137E0EB-1B8C-41C7-957F-B48F81181E10}" type="parTrans" cxnId="{A6E49DE1-D42B-4249-A0CF-5936B9F6FAE3}">
      <dgm:prSet/>
      <dgm:spPr/>
      <dgm:t>
        <a:bodyPr/>
        <a:lstStyle/>
        <a:p>
          <a:endParaRPr lang="en-NG"/>
        </a:p>
      </dgm:t>
    </dgm:pt>
    <dgm:pt modelId="{36469BF6-DBBB-41C5-A031-394FFE4CB532}" type="sibTrans" cxnId="{A6E49DE1-D42B-4249-A0CF-5936B9F6FAE3}">
      <dgm:prSet/>
      <dgm:spPr/>
      <dgm:t>
        <a:bodyPr/>
        <a:lstStyle/>
        <a:p>
          <a:endParaRPr lang="en-NG"/>
        </a:p>
      </dgm:t>
    </dgm:pt>
    <dgm:pt modelId="{2C21F0B7-26BC-460F-935A-386502586DED}">
      <dgm:prSet/>
      <dgm:spPr/>
      <dgm:t>
        <a:bodyPr/>
        <a:lstStyle/>
        <a:p>
          <a:r>
            <a:rPr lang="en-GB" b="1" dirty="0">
              <a:latin typeface="Amasis MT Pro Black" panose="02040A04050005020304" pitchFamily="18" charset="0"/>
            </a:rPr>
            <a:t>Accountant</a:t>
          </a:r>
          <a:endParaRPr lang="en-NG" b="1" dirty="0">
            <a:latin typeface="Amasis MT Pro Black" panose="02040A04050005020304" pitchFamily="18" charset="0"/>
          </a:endParaRPr>
        </a:p>
      </dgm:t>
    </dgm:pt>
    <dgm:pt modelId="{D3FC4F62-BD81-4157-8F0E-7118FC1D117F}" type="parTrans" cxnId="{C741E708-9376-4E4D-BA72-17D44AA2DAAB}">
      <dgm:prSet/>
      <dgm:spPr/>
      <dgm:t>
        <a:bodyPr/>
        <a:lstStyle/>
        <a:p>
          <a:endParaRPr lang="en-NG"/>
        </a:p>
      </dgm:t>
    </dgm:pt>
    <dgm:pt modelId="{DE2948F0-F84E-40EE-BD1F-537A48F90BE7}" type="sibTrans" cxnId="{C741E708-9376-4E4D-BA72-17D44AA2DAAB}">
      <dgm:prSet/>
      <dgm:spPr/>
      <dgm:t>
        <a:bodyPr/>
        <a:lstStyle/>
        <a:p>
          <a:endParaRPr lang="en-NG"/>
        </a:p>
      </dgm:t>
    </dgm:pt>
    <dgm:pt modelId="{56B4FB78-804F-4575-B05F-6218058F7732}">
      <dgm:prSet/>
      <dgm:spPr/>
      <dgm:t>
        <a:bodyPr/>
        <a:lstStyle/>
        <a:p>
          <a:r>
            <a:rPr lang="en-GB" b="1" dirty="0">
              <a:latin typeface="Amasis MT Pro Black" panose="02040A04050005020304" pitchFamily="18" charset="0"/>
            </a:rPr>
            <a:t>Finance Assistant</a:t>
          </a:r>
          <a:endParaRPr lang="en-NG" b="1" dirty="0">
            <a:latin typeface="Amasis MT Pro Black" panose="02040A04050005020304" pitchFamily="18" charset="0"/>
          </a:endParaRPr>
        </a:p>
      </dgm:t>
    </dgm:pt>
    <dgm:pt modelId="{6BC7C680-6346-43C9-B5E4-4FBB13205DC4}" type="parTrans" cxnId="{DF650C63-2865-48E5-B595-A2F03B762A9A}">
      <dgm:prSet/>
      <dgm:spPr/>
      <dgm:t>
        <a:bodyPr/>
        <a:lstStyle/>
        <a:p>
          <a:endParaRPr lang="en-NG"/>
        </a:p>
      </dgm:t>
    </dgm:pt>
    <dgm:pt modelId="{78CFC11E-FA32-4FCC-9867-3E3C761DC6E1}" type="sibTrans" cxnId="{DF650C63-2865-48E5-B595-A2F03B762A9A}">
      <dgm:prSet/>
      <dgm:spPr/>
      <dgm:t>
        <a:bodyPr/>
        <a:lstStyle/>
        <a:p>
          <a:endParaRPr lang="en-NG"/>
        </a:p>
      </dgm:t>
    </dgm:pt>
    <dgm:pt modelId="{6776CB07-1463-4944-89EB-837A81E26634}">
      <dgm:prSet/>
      <dgm:spPr/>
      <dgm:t>
        <a:bodyPr/>
        <a:lstStyle/>
        <a:p>
          <a:r>
            <a:rPr lang="en-GB" b="1" dirty="0">
              <a:latin typeface="Amasis MT Pro Black" panose="02040A04050005020304" pitchFamily="18" charset="0"/>
            </a:rPr>
            <a:t>Youth Corper</a:t>
          </a:r>
          <a:endParaRPr lang="en-NG" b="1" dirty="0">
            <a:latin typeface="Amasis MT Pro Black" panose="02040A04050005020304" pitchFamily="18" charset="0"/>
          </a:endParaRPr>
        </a:p>
      </dgm:t>
    </dgm:pt>
    <dgm:pt modelId="{039FE588-8FB1-4621-9490-BE3354E086AA}" type="parTrans" cxnId="{DA7C58C3-2DF9-4978-BB6E-2316993B730E}">
      <dgm:prSet/>
      <dgm:spPr/>
      <dgm:t>
        <a:bodyPr/>
        <a:lstStyle/>
        <a:p>
          <a:endParaRPr lang="en-NG"/>
        </a:p>
      </dgm:t>
    </dgm:pt>
    <dgm:pt modelId="{831DBA83-7251-4A9D-9258-3F22A03427D9}" type="sibTrans" cxnId="{DA7C58C3-2DF9-4978-BB6E-2316993B730E}">
      <dgm:prSet/>
      <dgm:spPr/>
      <dgm:t>
        <a:bodyPr/>
        <a:lstStyle/>
        <a:p>
          <a:endParaRPr lang="en-NG"/>
        </a:p>
      </dgm:t>
    </dgm:pt>
    <dgm:pt modelId="{74AD5B9D-6887-4F09-A3F4-C7561F4EFAC7}">
      <dgm:prSet/>
      <dgm:spPr/>
      <dgm:t>
        <a:bodyPr/>
        <a:lstStyle/>
        <a:p>
          <a:r>
            <a:rPr lang="en-GB" b="1" dirty="0">
              <a:latin typeface="Amasis MT Pro Black" panose="02040A04050005020304" pitchFamily="18" charset="0"/>
            </a:rPr>
            <a:t>Drivers</a:t>
          </a:r>
          <a:endParaRPr lang="en-NG" b="1" dirty="0">
            <a:latin typeface="Amasis MT Pro Black" panose="02040A04050005020304" pitchFamily="18" charset="0"/>
          </a:endParaRPr>
        </a:p>
      </dgm:t>
    </dgm:pt>
    <dgm:pt modelId="{1EBD3646-D9E8-4291-9772-E4808588F66F}" type="parTrans" cxnId="{8F7BF1F5-CE93-49BF-9A24-8BC17ACA16F7}">
      <dgm:prSet/>
      <dgm:spPr/>
      <dgm:t>
        <a:bodyPr/>
        <a:lstStyle/>
        <a:p>
          <a:endParaRPr lang="en-NG"/>
        </a:p>
      </dgm:t>
    </dgm:pt>
    <dgm:pt modelId="{21F5C61E-ACC1-42DB-9580-A73BD6EDE4C9}" type="sibTrans" cxnId="{8F7BF1F5-CE93-49BF-9A24-8BC17ACA16F7}">
      <dgm:prSet/>
      <dgm:spPr/>
      <dgm:t>
        <a:bodyPr/>
        <a:lstStyle/>
        <a:p>
          <a:endParaRPr lang="en-NG"/>
        </a:p>
      </dgm:t>
    </dgm:pt>
    <dgm:pt modelId="{6FB7D325-AD7F-4BB2-BAE1-20EE96ABF452}">
      <dgm:prSet/>
      <dgm:spPr/>
      <dgm:t>
        <a:bodyPr/>
        <a:lstStyle/>
        <a:p>
          <a:r>
            <a:rPr lang="en-GB" b="1" dirty="0">
              <a:latin typeface="Amasis MT Pro Black" panose="02040A04050005020304" pitchFamily="18" charset="0"/>
            </a:rPr>
            <a:t>Dispatch Riders</a:t>
          </a:r>
          <a:endParaRPr lang="en-NG" b="1" dirty="0">
            <a:latin typeface="Amasis MT Pro Black" panose="02040A04050005020304" pitchFamily="18" charset="0"/>
          </a:endParaRPr>
        </a:p>
      </dgm:t>
    </dgm:pt>
    <dgm:pt modelId="{2502841C-C956-4F70-8813-11A23404D621}" type="parTrans" cxnId="{2019944A-C1D8-484C-BC6C-987E7E12394B}">
      <dgm:prSet/>
      <dgm:spPr/>
      <dgm:t>
        <a:bodyPr/>
        <a:lstStyle/>
        <a:p>
          <a:endParaRPr lang="en-NG"/>
        </a:p>
      </dgm:t>
    </dgm:pt>
    <dgm:pt modelId="{05911C04-99D1-4524-8741-228653E10FF6}" type="sibTrans" cxnId="{2019944A-C1D8-484C-BC6C-987E7E12394B}">
      <dgm:prSet/>
      <dgm:spPr/>
      <dgm:t>
        <a:bodyPr/>
        <a:lstStyle/>
        <a:p>
          <a:endParaRPr lang="en-NG"/>
        </a:p>
      </dgm:t>
    </dgm:pt>
    <dgm:pt modelId="{8393E877-37B8-441C-91FE-6EFA0A933EB3}">
      <dgm:prSet/>
      <dgm:spPr/>
      <dgm:t>
        <a:bodyPr/>
        <a:lstStyle/>
        <a:p>
          <a:r>
            <a:rPr lang="en-GB" b="1" dirty="0">
              <a:latin typeface="Amasis MT Pro Black" panose="02040A04050005020304" pitchFamily="18" charset="0"/>
            </a:rPr>
            <a:t>Cleaners</a:t>
          </a:r>
          <a:endParaRPr lang="en-NG" b="1" dirty="0">
            <a:latin typeface="Amasis MT Pro Black" panose="02040A04050005020304" pitchFamily="18" charset="0"/>
          </a:endParaRPr>
        </a:p>
      </dgm:t>
    </dgm:pt>
    <dgm:pt modelId="{3A468C00-9B16-41D5-9106-A6F1C60E0B76}" type="parTrans" cxnId="{5ACE5D31-ADB5-4AAB-8D53-994F0DA63098}">
      <dgm:prSet/>
      <dgm:spPr/>
      <dgm:t>
        <a:bodyPr/>
        <a:lstStyle/>
        <a:p>
          <a:endParaRPr lang="en-NG"/>
        </a:p>
      </dgm:t>
    </dgm:pt>
    <dgm:pt modelId="{CC21D4A3-A008-499A-87AF-FE2104CA99F8}" type="sibTrans" cxnId="{5ACE5D31-ADB5-4AAB-8D53-994F0DA63098}">
      <dgm:prSet/>
      <dgm:spPr/>
      <dgm:t>
        <a:bodyPr/>
        <a:lstStyle/>
        <a:p>
          <a:endParaRPr lang="en-NG"/>
        </a:p>
      </dgm:t>
    </dgm:pt>
    <dgm:pt modelId="{94A5EF3B-9532-4DF3-89F4-24CB30AB36DA}">
      <dgm:prSet/>
      <dgm:spPr/>
      <dgm:t>
        <a:bodyPr/>
        <a:lstStyle/>
        <a:p>
          <a:r>
            <a:rPr lang="en-GB" b="1" dirty="0">
              <a:latin typeface="Amasis MT Pro Black" panose="02040A04050005020304" pitchFamily="18" charset="0"/>
            </a:rPr>
            <a:t>Security</a:t>
          </a:r>
          <a:endParaRPr lang="en-NG" b="1" dirty="0">
            <a:latin typeface="Amasis MT Pro Black" panose="02040A04050005020304" pitchFamily="18" charset="0"/>
          </a:endParaRPr>
        </a:p>
      </dgm:t>
    </dgm:pt>
    <dgm:pt modelId="{92125F10-4202-4849-9B10-3D1029EA72EE}" type="parTrans" cxnId="{59ADCEDB-38E5-4B00-A2DE-2FF0F72A51CF}">
      <dgm:prSet/>
      <dgm:spPr/>
      <dgm:t>
        <a:bodyPr/>
        <a:lstStyle/>
        <a:p>
          <a:endParaRPr lang="en-NG"/>
        </a:p>
      </dgm:t>
    </dgm:pt>
    <dgm:pt modelId="{31013783-D6EC-4235-8E99-D7FEB8B7E4BF}" type="sibTrans" cxnId="{59ADCEDB-38E5-4B00-A2DE-2FF0F72A51CF}">
      <dgm:prSet/>
      <dgm:spPr/>
      <dgm:t>
        <a:bodyPr/>
        <a:lstStyle/>
        <a:p>
          <a:endParaRPr lang="en-NG"/>
        </a:p>
      </dgm:t>
    </dgm:pt>
    <dgm:pt modelId="{65FA1CEF-A790-48FE-A494-270CF8F0F5C5}" type="pres">
      <dgm:prSet presAssocID="{C3E17A46-7C65-4D89-91B4-8A19422B883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41422B9-1DB2-4426-B456-5A94603C7A2B}" type="pres">
      <dgm:prSet presAssocID="{3EBC4EE8-FAFB-469F-BAA9-37D7500EEB90}" presName="hierRoot1" presStyleCnt="0"/>
      <dgm:spPr/>
    </dgm:pt>
    <dgm:pt modelId="{7A5463FF-A928-4A00-A94B-59EA158F1BA3}" type="pres">
      <dgm:prSet presAssocID="{3EBC4EE8-FAFB-469F-BAA9-37D7500EEB90}" presName="composite" presStyleCnt="0"/>
      <dgm:spPr/>
    </dgm:pt>
    <dgm:pt modelId="{51ACFFE9-8145-42E4-9E0D-180F5B8987F5}" type="pres">
      <dgm:prSet presAssocID="{3EBC4EE8-FAFB-469F-BAA9-37D7500EEB90}" presName="background" presStyleLbl="node0" presStyleIdx="0" presStyleCnt="1"/>
      <dgm:spPr/>
    </dgm:pt>
    <dgm:pt modelId="{1FEA6187-11DF-4D8D-9721-45F42654DB23}" type="pres">
      <dgm:prSet presAssocID="{3EBC4EE8-FAFB-469F-BAA9-37D7500EEB90}" presName="text" presStyleLbl="fgAcc0" presStyleIdx="0" presStyleCnt="1">
        <dgm:presLayoutVars>
          <dgm:chPref val="3"/>
        </dgm:presLayoutVars>
      </dgm:prSet>
      <dgm:spPr/>
    </dgm:pt>
    <dgm:pt modelId="{93E01A2D-CA7D-448F-81C7-A055BCE255EF}" type="pres">
      <dgm:prSet presAssocID="{3EBC4EE8-FAFB-469F-BAA9-37D7500EEB90}" presName="hierChild2" presStyleCnt="0"/>
      <dgm:spPr/>
    </dgm:pt>
    <dgm:pt modelId="{454B7AF5-D051-4FDB-9EC5-4420A1E9F24D}" type="pres">
      <dgm:prSet presAssocID="{A652CA10-3ECB-4214-A710-FC1CBE1846D3}" presName="Name10" presStyleLbl="parChTrans1D2" presStyleIdx="0" presStyleCnt="3"/>
      <dgm:spPr/>
    </dgm:pt>
    <dgm:pt modelId="{E04FBF15-DDB7-4AA7-850A-75D26E122310}" type="pres">
      <dgm:prSet presAssocID="{6B16FEA7-9CD2-440A-B146-FF2633D0547B}" presName="hierRoot2" presStyleCnt="0"/>
      <dgm:spPr/>
    </dgm:pt>
    <dgm:pt modelId="{72CAA354-D74C-4BF3-A6BC-3FA94D3F9EED}" type="pres">
      <dgm:prSet presAssocID="{6B16FEA7-9CD2-440A-B146-FF2633D0547B}" presName="composite2" presStyleCnt="0"/>
      <dgm:spPr/>
    </dgm:pt>
    <dgm:pt modelId="{0D8E2F33-9C36-4BCE-BE54-AEE421B137DF}" type="pres">
      <dgm:prSet presAssocID="{6B16FEA7-9CD2-440A-B146-FF2633D0547B}" presName="background2" presStyleLbl="node2" presStyleIdx="0" presStyleCnt="3"/>
      <dgm:spPr/>
    </dgm:pt>
    <dgm:pt modelId="{5CFFC6BA-3448-4934-AFC9-48995C15B923}" type="pres">
      <dgm:prSet presAssocID="{6B16FEA7-9CD2-440A-B146-FF2633D0547B}" presName="text2" presStyleLbl="fgAcc2" presStyleIdx="0" presStyleCnt="3">
        <dgm:presLayoutVars>
          <dgm:chPref val="3"/>
        </dgm:presLayoutVars>
      </dgm:prSet>
      <dgm:spPr/>
    </dgm:pt>
    <dgm:pt modelId="{1904D396-B959-4344-A489-AE6F56D3596B}" type="pres">
      <dgm:prSet presAssocID="{6B16FEA7-9CD2-440A-B146-FF2633D0547B}" presName="hierChild3" presStyleCnt="0"/>
      <dgm:spPr/>
    </dgm:pt>
    <dgm:pt modelId="{FDF6BB8C-63DD-4D33-9934-9FE8904D0261}" type="pres">
      <dgm:prSet presAssocID="{68AB198F-EEC0-49C7-8428-A485B3C87856}" presName="Name17" presStyleLbl="parChTrans1D3" presStyleIdx="0" presStyleCnt="4"/>
      <dgm:spPr/>
    </dgm:pt>
    <dgm:pt modelId="{A7FE191A-766C-42B1-BDC1-E7FBC842BF2D}" type="pres">
      <dgm:prSet presAssocID="{179D7584-7716-492E-80CD-E89DDDC4928D}" presName="hierRoot3" presStyleCnt="0"/>
      <dgm:spPr/>
    </dgm:pt>
    <dgm:pt modelId="{44A612EC-D000-44E9-9DAA-93A152967849}" type="pres">
      <dgm:prSet presAssocID="{179D7584-7716-492E-80CD-E89DDDC4928D}" presName="composite3" presStyleCnt="0"/>
      <dgm:spPr/>
    </dgm:pt>
    <dgm:pt modelId="{9B6C4AE0-3836-4120-923B-B3CC2B4D507A}" type="pres">
      <dgm:prSet presAssocID="{179D7584-7716-492E-80CD-E89DDDC4928D}" presName="background3" presStyleLbl="node3" presStyleIdx="0" presStyleCnt="4"/>
      <dgm:spPr/>
    </dgm:pt>
    <dgm:pt modelId="{7CF3367F-DC5E-4643-9B6E-90B0421FD942}" type="pres">
      <dgm:prSet presAssocID="{179D7584-7716-492E-80CD-E89DDDC4928D}" presName="text3" presStyleLbl="fgAcc3" presStyleIdx="0" presStyleCnt="4">
        <dgm:presLayoutVars>
          <dgm:chPref val="3"/>
        </dgm:presLayoutVars>
      </dgm:prSet>
      <dgm:spPr/>
    </dgm:pt>
    <dgm:pt modelId="{97568E14-FBC8-49B3-B663-9C240E9469FB}" type="pres">
      <dgm:prSet presAssocID="{179D7584-7716-492E-80CD-E89DDDC4928D}" presName="hierChild4" presStyleCnt="0"/>
      <dgm:spPr/>
    </dgm:pt>
    <dgm:pt modelId="{45E06B0B-0D4A-4A93-9D3C-3E42ED8C0B18}" type="pres">
      <dgm:prSet presAssocID="{9187AA81-6089-42F1-A6E8-B4B61B863A69}" presName="Name23" presStyleLbl="parChTrans1D4" presStyleIdx="0" presStyleCnt="28"/>
      <dgm:spPr/>
    </dgm:pt>
    <dgm:pt modelId="{7D6A3F23-1BCA-4C90-A6CD-2E9490CB8A3A}" type="pres">
      <dgm:prSet presAssocID="{3220EFC0-5370-4D75-A176-B40DEF3CF7DA}" presName="hierRoot4" presStyleCnt="0"/>
      <dgm:spPr/>
    </dgm:pt>
    <dgm:pt modelId="{446C39B0-2C6A-4D32-BB1D-C413A098DAAC}" type="pres">
      <dgm:prSet presAssocID="{3220EFC0-5370-4D75-A176-B40DEF3CF7DA}" presName="composite4" presStyleCnt="0"/>
      <dgm:spPr/>
    </dgm:pt>
    <dgm:pt modelId="{2CE36DC9-6379-41CD-ABE9-5C28C8AA1E8D}" type="pres">
      <dgm:prSet presAssocID="{3220EFC0-5370-4D75-A176-B40DEF3CF7DA}" presName="background4" presStyleLbl="node4" presStyleIdx="0" presStyleCnt="28"/>
      <dgm:spPr/>
    </dgm:pt>
    <dgm:pt modelId="{05664422-A911-4962-8C25-B70D87F00FE3}" type="pres">
      <dgm:prSet presAssocID="{3220EFC0-5370-4D75-A176-B40DEF3CF7DA}" presName="text4" presStyleLbl="fgAcc4" presStyleIdx="0" presStyleCnt="28">
        <dgm:presLayoutVars>
          <dgm:chPref val="3"/>
        </dgm:presLayoutVars>
      </dgm:prSet>
      <dgm:spPr/>
    </dgm:pt>
    <dgm:pt modelId="{A87A8A9B-2F1A-4B65-A9BE-751D0BEC51AE}" type="pres">
      <dgm:prSet presAssocID="{3220EFC0-5370-4D75-A176-B40DEF3CF7DA}" presName="hierChild5" presStyleCnt="0"/>
      <dgm:spPr/>
    </dgm:pt>
    <dgm:pt modelId="{13654A44-BFF4-4F3D-8213-F76B59482E86}" type="pres">
      <dgm:prSet presAssocID="{72081B62-5E11-4F7D-A76B-EAF50EA3E244}" presName="Name23" presStyleLbl="parChTrans1D4" presStyleIdx="1" presStyleCnt="28"/>
      <dgm:spPr/>
    </dgm:pt>
    <dgm:pt modelId="{ED027C10-F5D9-4813-8CFF-B75386C8241F}" type="pres">
      <dgm:prSet presAssocID="{A6C59752-2B49-431F-BC48-026B8CDA77C2}" presName="hierRoot4" presStyleCnt="0"/>
      <dgm:spPr/>
    </dgm:pt>
    <dgm:pt modelId="{F9447FCF-19EE-4607-BFDD-69A949B49A99}" type="pres">
      <dgm:prSet presAssocID="{A6C59752-2B49-431F-BC48-026B8CDA77C2}" presName="composite4" presStyleCnt="0"/>
      <dgm:spPr/>
    </dgm:pt>
    <dgm:pt modelId="{61A136DD-BD1C-40A5-9272-BA1D249B6070}" type="pres">
      <dgm:prSet presAssocID="{A6C59752-2B49-431F-BC48-026B8CDA77C2}" presName="background4" presStyleLbl="node4" presStyleIdx="1" presStyleCnt="28"/>
      <dgm:spPr/>
    </dgm:pt>
    <dgm:pt modelId="{E175E898-43F5-4E29-9559-D060F861878F}" type="pres">
      <dgm:prSet presAssocID="{A6C59752-2B49-431F-BC48-026B8CDA77C2}" presName="text4" presStyleLbl="fgAcc4" presStyleIdx="1" presStyleCnt="28">
        <dgm:presLayoutVars>
          <dgm:chPref val="3"/>
        </dgm:presLayoutVars>
      </dgm:prSet>
      <dgm:spPr/>
    </dgm:pt>
    <dgm:pt modelId="{A3119FA6-102C-412D-B2E3-2EA9CF244E66}" type="pres">
      <dgm:prSet presAssocID="{A6C59752-2B49-431F-BC48-026B8CDA77C2}" presName="hierChild5" presStyleCnt="0"/>
      <dgm:spPr/>
    </dgm:pt>
    <dgm:pt modelId="{B0329D3F-9B8F-463C-9125-545A75678478}" type="pres">
      <dgm:prSet presAssocID="{79894840-FC7F-43E4-803E-10952B31D3FB}" presName="Name23" presStyleLbl="parChTrans1D4" presStyleIdx="2" presStyleCnt="28"/>
      <dgm:spPr/>
    </dgm:pt>
    <dgm:pt modelId="{1C863582-CF98-4413-A9EC-3330D0CE279F}" type="pres">
      <dgm:prSet presAssocID="{610EB78A-4E15-45CE-9565-808B8B917BFD}" presName="hierRoot4" presStyleCnt="0"/>
      <dgm:spPr/>
    </dgm:pt>
    <dgm:pt modelId="{9E631332-96B4-4272-9072-883A3DA5250C}" type="pres">
      <dgm:prSet presAssocID="{610EB78A-4E15-45CE-9565-808B8B917BFD}" presName="composite4" presStyleCnt="0"/>
      <dgm:spPr/>
    </dgm:pt>
    <dgm:pt modelId="{D0CD144A-D923-46DC-9D55-E719D30367A2}" type="pres">
      <dgm:prSet presAssocID="{610EB78A-4E15-45CE-9565-808B8B917BFD}" presName="background4" presStyleLbl="node4" presStyleIdx="2" presStyleCnt="28"/>
      <dgm:spPr/>
    </dgm:pt>
    <dgm:pt modelId="{F7E3C428-AE75-44F2-85A6-80F8BFEC1F4F}" type="pres">
      <dgm:prSet presAssocID="{610EB78A-4E15-45CE-9565-808B8B917BFD}" presName="text4" presStyleLbl="fgAcc4" presStyleIdx="2" presStyleCnt="28">
        <dgm:presLayoutVars>
          <dgm:chPref val="3"/>
        </dgm:presLayoutVars>
      </dgm:prSet>
      <dgm:spPr/>
    </dgm:pt>
    <dgm:pt modelId="{D94DE6F5-A39D-4E53-BDE2-A006B880B32E}" type="pres">
      <dgm:prSet presAssocID="{610EB78A-4E15-45CE-9565-808B8B917BFD}" presName="hierChild5" presStyleCnt="0"/>
      <dgm:spPr/>
    </dgm:pt>
    <dgm:pt modelId="{C4F8378D-1B7A-478B-99C8-D07694CDAD74}" type="pres">
      <dgm:prSet presAssocID="{A95BBEC5-B833-47D3-A2E3-2232C9AE527F}" presName="Name23" presStyleLbl="parChTrans1D4" presStyleIdx="3" presStyleCnt="28"/>
      <dgm:spPr/>
    </dgm:pt>
    <dgm:pt modelId="{E2DC4D7C-425F-4D55-BB4F-1B73C72979CD}" type="pres">
      <dgm:prSet presAssocID="{18DD9447-78BC-4419-9521-1B307D3C4887}" presName="hierRoot4" presStyleCnt="0"/>
      <dgm:spPr/>
    </dgm:pt>
    <dgm:pt modelId="{48C214AC-9434-48E6-8CF1-2660C0DE7A33}" type="pres">
      <dgm:prSet presAssocID="{18DD9447-78BC-4419-9521-1B307D3C4887}" presName="composite4" presStyleCnt="0"/>
      <dgm:spPr/>
    </dgm:pt>
    <dgm:pt modelId="{8FA1041B-788F-4649-97D6-3F2AA646F1CD}" type="pres">
      <dgm:prSet presAssocID="{18DD9447-78BC-4419-9521-1B307D3C4887}" presName="background4" presStyleLbl="node4" presStyleIdx="3" presStyleCnt="28"/>
      <dgm:spPr/>
    </dgm:pt>
    <dgm:pt modelId="{71ED2B77-FA01-4216-9D51-C74DBB6495B0}" type="pres">
      <dgm:prSet presAssocID="{18DD9447-78BC-4419-9521-1B307D3C4887}" presName="text4" presStyleLbl="fgAcc4" presStyleIdx="3" presStyleCnt="28">
        <dgm:presLayoutVars>
          <dgm:chPref val="3"/>
        </dgm:presLayoutVars>
      </dgm:prSet>
      <dgm:spPr/>
    </dgm:pt>
    <dgm:pt modelId="{259610A4-FB9C-4F89-BD22-23142FE1B93B}" type="pres">
      <dgm:prSet presAssocID="{18DD9447-78BC-4419-9521-1B307D3C4887}" presName="hierChild5" presStyleCnt="0"/>
      <dgm:spPr/>
    </dgm:pt>
    <dgm:pt modelId="{829CD996-DF5C-4006-91DC-D65EE69BDA67}" type="pres">
      <dgm:prSet presAssocID="{98BEC1E0-4476-47A9-B518-ACC090EEBE12}" presName="Name23" presStyleLbl="parChTrans1D4" presStyleIdx="4" presStyleCnt="28"/>
      <dgm:spPr/>
    </dgm:pt>
    <dgm:pt modelId="{48877CE9-1BE4-4FDF-8D65-D6C41782B571}" type="pres">
      <dgm:prSet presAssocID="{B8EA72AB-9D8B-4616-9220-42952C739854}" presName="hierRoot4" presStyleCnt="0"/>
      <dgm:spPr/>
    </dgm:pt>
    <dgm:pt modelId="{972BE811-B324-432A-B692-091B6694BA89}" type="pres">
      <dgm:prSet presAssocID="{B8EA72AB-9D8B-4616-9220-42952C739854}" presName="composite4" presStyleCnt="0"/>
      <dgm:spPr/>
    </dgm:pt>
    <dgm:pt modelId="{DDBE6AFD-D45F-468C-AC4F-FB3486CF7117}" type="pres">
      <dgm:prSet presAssocID="{B8EA72AB-9D8B-4616-9220-42952C739854}" presName="background4" presStyleLbl="node4" presStyleIdx="4" presStyleCnt="28"/>
      <dgm:spPr/>
    </dgm:pt>
    <dgm:pt modelId="{12F56780-9892-4BBA-A73A-7CDA47CDE6E9}" type="pres">
      <dgm:prSet presAssocID="{B8EA72AB-9D8B-4616-9220-42952C739854}" presName="text4" presStyleLbl="fgAcc4" presStyleIdx="4" presStyleCnt="28">
        <dgm:presLayoutVars>
          <dgm:chPref val="3"/>
        </dgm:presLayoutVars>
      </dgm:prSet>
      <dgm:spPr/>
    </dgm:pt>
    <dgm:pt modelId="{737B9F2C-CF96-4873-B9B1-91F19F054754}" type="pres">
      <dgm:prSet presAssocID="{B8EA72AB-9D8B-4616-9220-42952C739854}" presName="hierChild5" presStyleCnt="0"/>
      <dgm:spPr/>
    </dgm:pt>
    <dgm:pt modelId="{719124F7-4912-4D61-8610-67F35C82ABD4}" type="pres">
      <dgm:prSet presAssocID="{D01F0D04-C49F-481F-8A2D-DD850633EA49}" presName="Name23" presStyleLbl="parChTrans1D4" presStyleIdx="5" presStyleCnt="28"/>
      <dgm:spPr/>
    </dgm:pt>
    <dgm:pt modelId="{969EF28B-7DFB-40B7-B1AF-C5D690EAA85D}" type="pres">
      <dgm:prSet presAssocID="{FAC8BE7F-15BA-4A03-85AF-3B49526F66ED}" presName="hierRoot4" presStyleCnt="0"/>
      <dgm:spPr/>
    </dgm:pt>
    <dgm:pt modelId="{8E82BF4C-5A68-41C7-8678-6F305D34DE9E}" type="pres">
      <dgm:prSet presAssocID="{FAC8BE7F-15BA-4A03-85AF-3B49526F66ED}" presName="composite4" presStyleCnt="0"/>
      <dgm:spPr/>
    </dgm:pt>
    <dgm:pt modelId="{3B5F2BBE-CEA4-4E31-A54D-12C74F36967D}" type="pres">
      <dgm:prSet presAssocID="{FAC8BE7F-15BA-4A03-85AF-3B49526F66ED}" presName="background4" presStyleLbl="node4" presStyleIdx="5" presStyleCnt="28"/>
      <dgm:spPr/>
    </dgm:pt>
    <dgm:pt modelId="{37301CD2-3320-4B91-A7F9-13D87D85461F}" type="pres">
      <dgm:prSet presAssocID="{FAC8BE7F-15BA-4A03-85AF-3B49526F66ED}" presName="text4" presStyleLbl="fgAcc4" presStyleIdx="5" presStyleCnt="28">
        <dgm:presLayoutVars>
          <dgm:chPref val="3"/>
        </dgm:presLayoutVars>
      </dgm:prSet>
      <dgm:spPr/>
    </dgm:pt>
    <dgm:pt modelId="{9DF38829-DC57-48AF-81E3-6085962E76B2}" type="pres">
      <dgm:prSet presAssocID="{FAC8BE7F-15BA-4A03-85AF-3B49526F66ED}" presName="hierChild5" presStyleCnt="0"/>
      <dgm:spPr/>
    </dgm:pt>
    <dgm:pt modelId="{2A2A2A68-AC4F-412D-BD35-19E31563E75F}" type="pres">
      <dgm:prSet presAssocID="{0A20027B-F75D-48CB-A594-CB5B0CEB1D61}" presName="Name23" presStyleLbl="parChTrans1D4" presStyleIdx="6" presStyleCnt="28"/>
      <dgm:spPr/>
    </dgm:pt>
    <dgm:pt modelId="{B45B5568-A682-4C65-8584-45CAC618BA68}" type="pres">
      <dgm:prSet presAssocID="{E19BFB45-3EEA-46DD-93F4-FA1099F46DB3}" presName="hierRoot4" presStyleCnt="0"/>
      <dgm:spPr/>
    </dgm:pt>
    <dgm:pt modelId="{938B8E09-BEEA-4DC5-B890-85AD9990948E}" type="pres">
      <dgm:prSet presAssocID="{E19BFB45-3EEA-46DD-93F4-FA1099F46DB3}" presName="composite4" presStyleCnt="0"/>
      <dgm:spPr/>
    </dgm:pt>
    <dgm:pt modelId="{4EF2EE70-87BF-4E4F-9916-77ED814B1288}" type="pres">
      <dgm:prSet presAssocID="{E19BFB45-3EEA-46DD-93F4-FA1099F46DB3}" presName="background4" presStyleLbl="node4" presStyleIdx="6" presStyleCnt="28"/>
      <dgm:spPr/>
    </dgm:pt>
    <dgm:pt modelId="{E3D4EF9F-8D9E-49CB-9E86-AA8081232FEA}" type="pres">
      <dgm:prSet presAssocID="{E19BFB45-3EEA-46DD-93F4-FA1099F46DB3}" presName="text4" presStyleLbl="fgAcc4" presStyleIdx="6" presStyleCnt="28">
        <dgm:presLayoutVars>
          <dgm:chPref val="3"/>
        </dgm:presLayoutVars>
      </dgm:prSet>
      <dgm:spPr/>
    </dgm:pt>
    <dgm:pt modelId="{1562CFAD-08C0-4FDF-9CA1-2B3E7BF423DE}" type="pres">
      <dgm:prSet presAssocID="{E19BFB45-3EEA-46DD-93F4-FA1099F46DB3}" presName="hierChild5" presStyleCnt="0"/>
      <dgm:spPr/>
    </dgm:pt>
    <dgm:pt modelId="{050E5BFA-9235-4383-AEE0-3D3220FF914B}" type="pres">
      <dgm:prSet presAssocID="{7A262B44-4C52-4BDF-B609-B5293355B74E}" presName="Name23" presStyleLbl="parChTrans1D4" presStyleIdx="7" presStyleCnt="28"/>
      <dgm:spPr/>
    </dgm:pt>
    <dgm:pt modelId="{EA0AC2DB-F83A-4133-8212-1A2B6D089ABD}" type="pres">
      <dgm:prSet presAssocID="{939FA570-4E40-4688-AFD9-6E0981C5A9DD}" presName="hierRoot4" presStyleCnt="0"/>
      <dgm:spPr/>
    </dgm:pt>
    <dgm:pt modelId="{4F82D56C-0E26-4C2D-823B-BE5D55AA039B}" type="pres">
      <dgm:prSet presAssocID="{939FA570-4E40-4688-AFD9-6E0981C5A9DD}" presName="composite4" presStyleCnt="0"/>
      <dgm:spPr/>
    </dgm:pt>
    <dgm:pt modelId="{39327E81-F49B-4DF5-92D8-E23C5ED081AA}" type="pres">
      <dgm:prSet presAssocID="{939FA570-4E40-4688-AFD9-6E0981C5A9DD}" presName="background4" presStyleLbl="node4" presStyleIdx="7" presStyleCnt="28"/>
      <dgm:spPr/>
    </dgm:pt>
    <dgm:pt modelId="{9836F7CF-3D75-4B2C-AE94-95CEF486AA5B}" type="pres">
      <dgm:prSet presAssocID="{939FA570-4E40-4688-AFD9-6E0981C5A9DD}" presName="text4" presStyleLbl="fgAcc4" presStyleIdx="7" presStyleCnt="28">
        <dgm:presLayoutVars>
          <dgm:chPref val="3"/>
        </dgm:presLayoutVars>
      </dgm:prSet>
      <dgm:spPr/>
    </dgm:pt>
    <dgm:pt modelId="{5FAEE71B-418A-4322-B153-0286E5ADABAF}" type="pres">
      <dgm:prSet presAssocID="{939FA570-4E40-4688-AFD9-6E0981C5A9DD}" presName="hierChild5" presStyleCnt="0"/>
      <dgm:spPr/>
    </dgm:pt>
    <dgm:pt modelId="{D1C45136-EBF9-4E84-A922-167F6C906DA1}" type="pres">
      <dgm:prSet presAssocID="{6EA88EDB-97A4-4E47-A0C1-8201BBFE62D8}" presName="Name23" presStyleLbl="parChTrans1D4" presStyleIdx="8" presStyleCnt="28"/>
      <dgm:spPr/>
    </dgm:pt>
    <dgm:pt modelId="{43F72A05-0263-4033-809D-7EA7A32CD9B8}" type="pres">
      <dgm:prSet presAssocID="{541AD583-32CA-4B70-97CE-D40C837DF92E}" presName="hierRoot4" presStyleCnt="0"/>
      <dgm:spPr/>
    </dgm:pt>
    <dgm:pt modelId="{A9AC499F-CDF1-43A3-A52B-DF8AF58DB554}" type="pres">
      <dgm:prSet presAssocID="{541AD583-32CA-4B70-97CE-D40C837DF92E}" presName="composite4" presStyleCnt="0"/>
      <dgm:spPr/>
    </dgm:pt>
    <dgm:pt modelId="{49B74407-EB30-466D-B295-FC98B19A09ED}" type="pres">
      <dgm:prSet presAssocID="{541AD583-32CA-4B70-97CE-D40C837DF92E}" presName="background4" presStyleLbl="node4" presStyleIdx="8" presStyleCnt="28"/>
      <dgm:spPr/>
    </dgm:pt>
    <dgm:pt modelId="{C00A5DC3-E537-4B53-9C32-D8AEB3A30097}" type="pres">
      <dgm:prSet presAssocID="{541AD583-32CA-4B70-97CE-D40C837DF92E}" presName="text4" presStyleLbl="fgAcc4" presStyleIdx="8" presStyleCnt="28">
        <dgm:presLayoutVars>
          <dgm:chPref val="3"/>
        </dgm:presLayoutVars>
      </dgm:prSet>
      <dgm:spPr/>
    </dgm:pt>
    <dgm:pt modelId="{88BF455D-24A6-4BAA-9EB0-71E1ECB98E56}" type="pres">
      <dgm:prSet presAssocID="{541AD583-32CA-4B70-97CE-D40C837DF92E}" presName="hierChild5" presStyleCnt="0"/>
      <dgm:spPr/>
    </dgm:pt>
    <dgm:pt modelId="{5E973EB9-5DCC-4680-B10F-F3279118A243}" type="pres">
      <dgm:prSet presAssocID="{2CDBA106-4AFC-4F83-8141-C3011DFDC26D}" presName="Name23" presStyleLbl="parChTrans1D4" presStyleIdx="9" presStyleCnt="28"/>
      <dgm:spPr/>
    </dgm:pt>
    <dgm:pt modelId="{5A27671B-7EB8-4295-88FD-453AAAABC694}" type="pres">
      <dgm:prSet presAssocID="{7E6CF73E-CD08-423F-91B5-654D68F1DCF5}" presName="hierRoot4" presStyleCnt="0"/>
      <dgm:spPr/>
    </dgm:pt>
    <dgm:pt modelId="{FC936EE2-4145-40B2-A5B1-8BD7A5588F7D}" type="pres">
      <dgm:prSet presAssocID="{7E6CF73E-CD08-423F-91B5-654D68F1DCF5}" presName="composite4" presStyleCnt="0"/>
      <dgm:spPr/>
    </dgm:pt>
    <dgm:pt modelId="{F20E25AD-E526-4E2D-B4E2-090606A7343A}" type="pres">
      <dgm:prSet presAssocID="{7E6CF73E-CD08-423F-91B5-654D68F1DCF5}" presName="background4" presStyleLbl="node4" presStyleIdx="9" presStyleCnt="28"/>
      <dgm:spPr/>
    </dgm:pt>
    <dgm:pt modelId="{48BECC23-4A35-4935-AB66-F57751079FF0}" type="pres">
      <dgm:prSet presAssocID="{7E6CF73E-CD08-423F-91B5-654D68F1DCF5}" presName="text4" presStyleLbl="fgAcc4" presStyleIdx="9" presStyleCnt="28">
        <dgm:presLayoutVars>
          <dgm:chPref val="3"/>
        </dgm:presLayoutVars>
      </dgm:prSet>
      <dgm:spPr/>
    </dgm:pt>
    <dgm:pt modelId="{583E015B-4F36-4B38-A7C3-830FCD5026ED}" type="pres">
      <dgm:prSet presAssocID="{7E6CF73E-CD08-423F-91B5-654D68F1DCF5}" presName="hierChild5" presStyleCnt="0"/>
      <dgm:spPr/>
    </dgm:pt>
    <dgm:pt modelId="{D537732E-5288-4B52-B748-49E6CCA50981}" type="pres">
      <dgm:prSet presAssocID="{4955AB44-87E5-4D63-A5DD-F2F51E1A56A6}" presName="Name23" presStyleLbl="parChTrans1D4" presStyleIdx="10" presStyleCnt="28"/>
      <dgm:spPr/>
    </dgm:pt>
    <dgm:pt modelId="{D890DE14-22A1-4C9F-AFED-E9753628C217}" type="pres">
      <dgm:prSet presAssocID="{360A5339-2678-436A-89C9-95E93FD5EAC9}" presName="hierRoot4" presStyleCnt="0"/>
      <dgm:spPr/>
    </dgm:pt>
    <dgm:pt modelId="{DDC1D54C-017F-4EA4-B89B-8A1DD9AAB001}" type="pres">
      <dgm:prSet presAssocID="{360A5339-2678-436A-89C9-95E93FD5EAC9}" presName="composite4" presStyleCnt="0"/>
      <dgm:spPr/>
    </dgm:pt>
    <dgm:pt modelId="{C8E59ABD-5FE3-4DC5-B2A4-1045300EF7D0}" type="pres">
      <dgm:prSet presAssocID="{360A5339-2678-436A-89C9-95E93FD5EAC9}" presName="background4" presStyleLbl="node4" presStyleIdx="10" presStyleCnt="28"/>
      <dgm:spPr/>
    </dgm:pt>
    <dgm:pt modelId="{E4CF2D84-1C65-4F65-BAD7-02E8CC96093B}" type="pres">
      <dgm:prSet presAssocID="{360A5339-2678-436A-89C9-95E93FD5EAC9}" presName="text4" presStyleLbl="fgAcc4" presStyleIdx="10" presStyleCnt="28">
        <dgm:presLayoutVars>
          <dgm:chPref val="3"/>
        </dgm:presLayoutVars>
      </dgm:prSet>
      <dgm:spPr/>
    </dgm:pt>
    <dgm:pt modelId="{589B8922-5B44-42ED-AE37-281440A1FF11}" type="pres">
      <dgm:prSet presAssocID="{360A5339-2678-436A-89C9-95E93FD5EAC9}" presName="hierChild5" presStyleCnt="0"/>
      <dgm:spPr/>
    </dgm:pt>
    <dgm:pt modelId="{A14249DC-673F-4437-BC51-DD7AB7E66D17}" type="pres">
      <dgm:prSet presAssocID="{B4516CF1-7737-4EEA-BC1B-EDA0DBD8F015}" presName="Name23" presStyleLbl="parChTrans1D4" presStyleIdx="11" presStyleCnt="28"/>
      <dgm:spPr/>
    </dgm:pt>
    <dgm:pt modelId="{C63A236C-0D02-4E90-8AD2-D3908A155CAD}" type="pres">
      <dgm:prSet presAssocID="{2E8139DB-4FA7-4057-A012-21A9CAFB7710}" presName="hierRoot4" presStyleCnt="0"/>
      <dgm:spPr/>
    </dgm:pt>
    <dgm:pt modelId="{1FCCE914-CD0C-4694-8766-1D129D43A078}" type="pres">
      <dgm:prSet presAssocID="{2E8139DB-4FA7-4057-A012-21A9CAFB7710}" presName="composite4" presStyleCnt="0"/>
      <dgm:spPr/>
    </dgm:pt>
    <dgm:pt modelId="{F1EFF5D2-B4E2-458D-9BF1-EDE96AE1224C}" type="pres">
      <dgm:prSet presAssocID="{2E8139DB-4FA7-4057-A012-21A9CAFB7710}" presName="background4" presStyleLbl="node4" presStyleIdx="11" presStyleCnt="28"/>
      <dgm:spPr/>
    </dgm:pt>
    <dgm:pt modelId="{E42993F2-B577-49DF-88BD-29B5E8D0C5CC}" type="pres">
      <dgm:prSet presAssocID="{2E8139DB-4FA7-4057-A012-21A9CAFB7710}" presName="text4" presStyleLbl="fgAcc4" presStyleIdx="11" presStyleCnt="28">
        <dgm:presLayoutVars>
          <dgm:chPref val="3"/>
        </dgm:presLayoutVars>
      </dgm:prSet>
      <dgm:spPr/>
    </dgm:pt>
    <dgm:pt modelId="{07711BA2-FA15-4604-8623-6476B9036987}" type="pres">
      <dgm:prSet presAssocID="{2E8139DB-4FA7-4057-A012-21A9CAFB7710}" presName="hierChild5" presStyleCnt="0"/>
      <dgm:spPr/>
    </dgm:pt>
    <dgm:pt modelId="{66E88E69-DD71-481C-A4F6-6E626060A8C8}" type="pres">
      <dgm:prSet presAssocID="{DAC5F5B8-17EA-4B55-A15A-1F8076E8CCB1}" presName="Name23" presStyleLbl="parChTrans1D4" presStyleIdx="12" presStyleCnt="28"/>
      <dgm:spPr/>
    </dgm:pt>
    <dgm:pt modelId="{28B0D2D3-4286-4737-9D7D-792CB1FA4915}" type="pres">
      <dgm:prSet presAssocID="{7FE8007F-7A33-4951-A63D-B6150CD0401D}" presName="hierRoot4" presStyleCnt="0"/>
      <dgm:spPr/>
    </dgm:pt>
    <dgm:pt modelId="{7651ED05-1722-4F06-B10D-DC47111DD33B}" type="pres">
      <dgm:prSet presAssocID="{7FE8007F-7A33-4951-A63D-B6150CD0401D}" presName="composite4" presStyleCnt="0"/>
      <dgm:spPr/>
    </dgm:pt>
    <dgm:pt modelId="{DF164923-B6B3-4419-9B54-23167575210E}" type="pres">
      <dgm:prSet presAssocID="{7FE8007F-7A33-4951-A63D-B6150CD0401D}" presName="background4" presStyleLbl="node4" presStyleIdx="12" presStyleCnt="28"/>
      <dgm:spPr/>
    </dgm:pt>
    <dgm:pt modelId="{63568C32-3F0F-48CC-97CD-7FA685BF6F18}" type="pres">
      <dgm:prSet presAssocID="{7FE8007F-7A33-4951-A63D-B6150CD0401D}" presName="text4" presStyleLbl="fgAcc4" presStyleIdx="12" presStyleCnt="28">
        <dgm:presLayoutVars>
          <dgm:chPref val="3"/>
        </dgm:presLayoutVars>
      </dgm:prSet>
      <dgm:spPr/>
    </dgm:pt>
    <dgm:pt modelId="{A17A5D6C-E6B2-444A-BC37-C3BBE9645C84}" type="pres">
      <dgm:prSet presAssocID="{7FE8007F-7A33-4951-A63D-B6150CD0401D}" presName="hierChild5" presStyleCnt="0"/>
      <dgm:spPr/>
    </dgm:pt>
    <dgm:pt modelId="{8C44EF58-9BF4-4DBD-9E3A-21347F228E14}" type="pres">
      <dgm:prSet presAssocID="{F9D9CB4C-1BCC-4181-A0AD-9DF3F550FD43}" presName="Name23" presStyleLbl="parChTrans1D4" presStyleIdx="13" presStyleCnt="28"/>
      <dgm:spPr/>
    </dgm:pt>
    <dgm:pt modelId="{49785EF3-5CBE-42F0-A20C-D11AD0736199}" type="pres">
      <dgm:prSet presAssocID="{DBBE62EE-DD70-4999-AF17-E11559314757}" presName="hierRoot4" presStyleCnt="0"/>
      <dgm:spPr/>
    </dgm:pt>
    <dgm:pt modelId="{C3A3CBF4-31FA-4F72-A918-6B8364ACB6AA}" type="pres">
      <dgm:prSet presAssocID="{DBBE62EE-DD70-4999-AF17-E11559314757}" presName="composite4" presStyleCnt="0"/>
      <dgm:spPr/>
    </dgm:pt>
    <dgm:pt modelId="{449723D0-1F9E-4A1C-8CC6-F7D8E7768F83}" type="pres">
      <dgm:prSet presAssocID="{DBBE62EE-DD70-4999-AF17-E11559314757}" presName="background4" presStyleLbl="node4" presStyleIdx="13" presStyleCnt="28"/>
      <dgm:spPr/>
    </dgm:pt>
    <dgm:pt modelId="{3B73C7C4-3551-45C4-A6DC-A025B1F44F6B}" type="pres">
      <dgm:prSet presAssocID="{DBBE62EE-DD70-4999-AF17-E11559314757}" presName="text4" presStyleLbl="fgAcc4" presStyleIdx="13" presStyleCnt="28">
        <dgm:presLayoutVars>
          <dgm:chPref val="3"/>
        </dgm:presLayoutVars>
      </dgm:prSet>
      <dgm:spPr/>
    </dgm:pt>
    <dgm:pt modelId="{34CCCE1E-9A36-4D63-9FED-1FEB48EAA7D1}" type="pres">
      <dgm:prSet presAssocID="{DBBE62EE-DD70-4999-AF17-E11559314757}" presName="hierChild5" presStyleCnt="0"/>
      <dgm:spPr/>
    </dgm:pt>
    <dgm:pt modelId="{5BE50A40-E49F-4476-80EC-671593F0D95F}" type="pres">
      <dgm:prSet presAssocID="{28144BB5-FE19-47A9-B9D9-F495071DF91B}" presName="Name23" presStyleLbl="parChTrans1D4" presStyleIdx="14" presStyleCnt="28"/>
      <dgm:spPr/>
    </dgm:pt>
    <dgm:pt modelId="{C7AEC08F-0C39-4C9F-A0D5-8E04D2A48BFB}" type="pres">
      <dgm:prSet presAssocID="{C270BFBE-CE8A-499A-93B0-A567735B0609}" presName="hierRoot4" presStyleCnt="0"/>
      <dgm:spPr/>
    </dgm:pt>
    <dgm:pt modelId="{1F7BB26F-EB9E-43A5-A842-6459E442D9C8}" type="pres">
      <dgm:prSet presAssocID="{C270BFBE-CE8A-499A-93B0-A567735B0609}" presName="composite4" presStyleCnt="0"/>
      <dgm:spPr/>
    </dgm:pt>
    <dgm:pt modelId="{1DA016A8-7DA2-4E5F-8DA5-E8E5510E5828}" type="pres">
      <dgm:prSet presAssocID="{C270BFBE-CE8A-499A-93B0-A567735B0609}" presName="background4" presStyleLbl="node4" presStyleIdx="14" presStyleCnt="28"/>
      <dgm:spPr/>
    </dgm:pt>
    <dgm:pt modelId="{173BFC0B-FDAB-44B2-9397-AC5FF6DD5B88}" type="pres">
      <dgm:prSet presAssocID="{C270BFBE-CE8A-499A-93B0-A567735B0609}" presName="text4" presStyleLbl="fgAcc4" presStyleIdx="14" presStyleCnt="28">
        <dgm:presLayoutVars>
          <dgm:chPref val="3"/>
        </dgm:presLayoutVars>
      </dgm:prSet>
      <dgm:spPr/>
    </dgm:pt>
    <dgm:pt modelId="{03D5AB30-935C-41A8-8AD0-D528D44B2D69}" type="pres">
      <dgm:prSet presAssocID="{C270BFBE-CE8A-499A-93B0-A567735B0609}" presName="hierChild5" presStyleCnt="0"/>
      <dgm:spPr/>
    </dgm:pt>
    <dgm:pt modelId="{53CE24B9-5C09-4FFB-9640-FE2203ADA8A8}" type="pres">
      <dgm:prSet presAssocID="{95132761-76A8-441B-987B-196ABD4AF51C}" presName="Name23" presStyleLbl="parChTrans1D4" presStyleIdx="15" presStyleCnt="28"/>
      <dgm:spPr/>
    </dgm:pt>
    <dgm:pt modelId="{C35D8636-0F7A-43D4-8C8F-50628454371F}" type="pres">
      <dgm:prSet presAssocID="{B518CD3A-C472-468C-B473-BA1BD8DB5A9D}" presName="hierRoot4" presStyleCnt="0"/>
      <dgm:spPr/>
    </dgm:pt>
    <dgm:pt modelId="{8428F6AC-0DB2-40BE-AC97-E4CA5D3F0459}" type="pres">
      <dgm:prSet presAssocID="{B518CD3A-C472-468C-B473-BA1BD8DB5A9D}" presName="composite4" presStyleCnt="0"/>
      <dgm:spPr/>
    </dgm:pt>
    <dgm:pt modelId="{12EC2FD0-75B1-4BCD-AF9D-BE3BEB7A36CE}" type="pres">
      <dgm:prSet presAssocID="{B518CD3A-C472-468C-B473-BA1BD8DB5A9D}" presName="background4" presStyleLbl="node4" presStyleIdx="15" presStyleCnt="28"/>
      <dgm:spPr/>
    </dgm:pt>
    <dgm:pt modelId="{9AF7A5BF-3AB2-413D-BAE6-65A8CE15F3C2}" type="pres">
      <dgm:prSet presAssocID="{B518CD3A-C472-468C-B473-BA1BD8DB5A9D}" presName="text4" presStyleLbl="fgAcc4" presStyleIdx="15" presStyleCnt="28">
        <dgm:presLayoutVars>
          <dgm:chPref val="3"/>
        </dgm:presLayoutVars>
      </dgm:prSet>
      <dgm:spPr/>
    </dgm:pt>
    <dgm:pt modelId="{6E84CF67-72AC-41B1-B7C9-723ACFA4D28F}" type="pres">
      <dgm:prSet presAssocID="{B518CD3A-C472-468C-B473-BA1BD8DB5A9D}" presName="hierChild5" presStyleCnt="0"/>
      <dgm:spPr/>
    </dgm:pt>
    <dgm:pt modelId="{F6C8BF62-1C02-426B-A4CF-EF85C3827A95}" type="pres">
      <dgm:prSet presAssocID="{16783C3C-079E-4BAE-9927-DBB0EFE75186}" presName="Name23" presStyleLbl="parChTrans1D4" presStyleIdx="16" presStyleCnt="28"/>
      <dgm:spPr/>
    </dgm:pt>
    <dgm:pt modelId="{CA5B9FEA-BED1-4747-9F34-8FB6E3BA492F}" type="pres">
      <dgm:prSet presAssocID="{E87E47D4-AFF9-4B70-A4F2-0C33DAA4A37F}" presName="hierRoot4" presStyleCnt="0"/>
      <dgm:spPr/>
    </dgm:pt>
    <dgm:pt modelId="{1E7959EA-2002-4727-9761-683AE712A414}" type="pres">
      <dgm:prSet presAssocID="{E87E47D4-AFF9-4B70-A4F2-0C33DAA4A37F}" presName="composite4" presStyleCnt="0"/>
      <dgm:spPr/>
    </dgm:pt>
    <dgm:pt modelId="{F63B675F-70E0-4654-93B7-AC8F6523A335}" type="pres">
      <dgm:prSet presAssocID="{E87E47D4-AFF9-4B70-A4F2-0C33DAA4A37F}" presName="background4" presStyleLbl="node4" presStyleIdx="16" presStyleCnt="28"/>
      <dgm:spPr/>
    </dgm:pt>
    <dgm:pt modelId="{C5720507-6FE4-4694-97CF-1ED0A8CEFFEF}" type="pres">
      <dgm:prSet presAssocID="{E87E47D4-AFF9-4B70-A4F2-0C33DAA4A37F}" presName="text4" presStyleLbl="fgAcc4" presStyleIdx="16" presStyleCnt="28">
        <dgm:presLayoutVars>
          <dgm:chPref val="3"/>
        </dgm:presLayoutVars>
      </dgm:prSet>
      <dgm:spPr/>
    </dgm:pt>
    <dgm:pt modelId="{947E4317-CE3F-4DD4-BD2E-0AA9AB237BBA}" type="pres">
      <dgm:prSet presAssocID="{E87E47D4-AFF9-4B70-A4F2-0C33DAA4A37F}" presName="hierChild5" presStyleCnt="0"/>
      <dgm:spPr/>
    </dgm:pt>
    <dgm:pt modelId="{6AC2E7D2-B44F-422D-A8A4-921A39A85648}" type="pres">
      <dgm:prSet presAssocID="{0137E0EB-1B8C-41C7-957F-B48F81181E10}" presName="Name23" presStyleLbl="parChTrans1D4" presStyleIdx="17" presStyleCnt="28"/>
      <dgm:spPr/>
    </dgm:pt>
    <dgm:pt modelId="{0321A03C-B0DA-4CB4-B3D7-F31198E166FA}" type="pres">
      <dgm:prSet presAssocID="{A4F19CD8-8AD8-423E-B99B-13C4121038FD}" presName="hierRoot4" presStyleCnt="0"/>
      <dgm:spPr/>
    </dgm:pt>
    <dgm:pt modelId="{7149BDBC-2973-4160-BB20-577F346E9238}" type="pres">
      <dgm:prSet presAssocID="{A4F19CD8-8AD8-423E-B99B-13C4121038FD}" presName="composite4" presStyleCnt="0"/>
      <dgm:spPr/>
    </dgm:pt>
    <dgm:pt modelId="{262B45F7-3188-4CBA-928E-BEB95FB85FE2}" type="pres">
      <dgm:prSet presAssocID="{A4F19CD8-8AD8-423E-B99B-13C4121038FD}" presName="background4" presStyleLbl="node4" presStyleIdx="17" presStyleCnt="28"/>
      <dgm:spPr/>
    </dgm:pt>
    <dgm:pt modelId="{9754FE02-B76A-451E-9433-4556FAC28A00}" type="pres">
      <dgm:prSet presAssocID="{A4F19CD8-8AD8-423E-B99B-13C4121038FD}" presName="text4" presStyleLbl="fgAcc4" presStyleIdx="17" presStyleCnt="28">
        <dgm:presLayoutVars>
          <dgm:chPref val="3"/>
        </dgm:presLayoutVars>
      </dgm:prSet>
      <dgm:spPr/>
    </dgm:pt>
    <dgm:pt modelId="{AB218B4E-748E-4C6A-A99D-316D392D467C}" type="pres">
      <dgm:prSet presAssocID="{A4F19CD8-8AD8-423E-B99B-13C4121038FD}" presName="hierChild5" presStyleCnt="0"/>
      <dgm:spPr/>
    </dgm:pt>
    <dgm:pt modelId="{DB8673FB-2F8D-4704-82DD-4A7383918B0E}" type="pres">
      <dgm:prSet presAssocID="{06F2C1CF-813E-408B-B961-DF64CA4B85ED}" presName="Name10" presStyleLbl="parChTrans1D2" presStyleIdx="1" presStyleCnt="3"/>
      <dgm:spPr/>
    </dgm:pt>
    <dgm:pt modelId="{319BF233-8363-4D20-AFA9-63FCECC07D6B}" type="pres">
      <dgm:prSet presAssocID="{DFFE7CCD-4D60-4450-8B0F-7FE1E57CDD80}" presName="hierRoot2" presStyleCnt="0"/>
      <dgm:spPr/>
    </dgm:pt>
    <dgm:pt modelId="{7C67EF1D-2A98-4685-AD4A-F0C618258C9E}" type="pres">
      <dgm:prSet presAssocID="{DFFE7CCD-4D60-4450-8B0F-7FE1E57CDD80}" presName="composite2" presStyleCnt="0"/>
      <dgm:spPr/>
    </dgm:pt>
    <dgm:pt modelId="{3DD811DD-F224-4533-A508-16F779F66C08}" type="pres">
      <dgm:prSet presAssocID="{DFFE7CCD-4D60-4450-8B0F-7FE1E57CDD80}" presName="background2" presStyleLbl="node2" presStyleIdx="1" presStyleCnt="3"/>
      <dgm:spPr/>
    </dgm:pt>
    <dgm:pt modelId="{36C38B2A-49CF-4353-B8F7-6AA47E0D9ECC}" type="pres">
      <dgm:prSet presAssocID="{DFFE7CCD-4D60-4450-8B0F-7FE1E57CDD80}" presName="text2" presStyleLbl="fgAcc2" presStyleIdx="1" presStyleCnt="3">
        <dgm:presLayoutVars>
          <dgm:chPref val="3"/>
        </dgm:presLayoutVars>
      </dgm:prSet>
      <dgm:spPr/>
    </dgm:pt>
    <dgm:pt modelId="{590BD349-F2F0-469E-9EAC-4D38447DD470}" type="pres">
      <dgm:prSet presAssocID="{DFFE7CCD-4D60-4450-8B0F-7FE1E57CDD80}" presName="hierChild3" presStyleCnt="0"/>
      <dgm:spPr/>
    </dgm:pt>
    <dgm:pt modelId="{72727B69-B1B4-4A4E-BAD7-F229AB4D6D3C}" type="pres">
      <dgm:prSet presAssocID="{D3FC4F62-BD81-4157-8F0E-7118FC1D117F}" presName="Name17" presStyleLbl="parChTrans1D3" presStyleIdx="1" presStyleCnt="4"/>
      <dgm:spPr/>
    </dgm:pt>
    <dgm:pt modelId="{E3866504-3433-4CCC-9BF8-4F84CC26A436}" type="pres">
      <dgm:prSet presAssocID="{2C21F0B7-26BC-460F-935A-386502586DED}" presName="hierRoot3" presStyleCnt="0"/>
      <dgm:spPr/>
    </dgm:pt>
    <dgm:pt modelId="{0E3C71F5-2759-4521-A1D0-519DEDB172D6}" type="pres">
      <dgm:prSet presAssocID="{2C21F0B7-26BC-460F-935A-386502586DED}" presName="composite3" presStyleCnt="0"/>
      <dgm:spPr/>
    </dgm:pt>
    <dgm:pt modelId="{FD41F347-5C90-4811-85A8-BBB0E526119B}" type="pres">
      <dgm:prSet presAssocID="{2C21F0B7-26BC-460F-935A-386502586DED}" presName="background3" presStyleLbl="node3" presStyleIdx="1" presStyleCnt="4"/>
      <dgm:spPr/>
    </dgm:pt>
    <dgm:pt modelId="{0CA69745-C3D0-4A82-8844-ED8323A7E0CD}" type="pres">
      <dgm:prSet presAssocID="{2C21F0B7-26BC-460F-935A-386502586DED}" presName="text3" presStyleLbl="fgAcc3" presStyleIdx="1" presStyleCnt="4">
        <dgm:presLayoutVars>
          <dgm:chPref val="3"/>
        </dgm:presLayoutVars>
      </dgm:prSet>
      <dgm:spPr/>
    </dgm:pt>
    <dgm:pt modelId="{C9DFAE17-5FFA-4D7A-BE40-F7F4FF58999C}" type="pres">
      <dgm:prSet presAssocID="{2C21F0B7-26BC-460F-935A-386502586DED}" presName="hierChild4" presStyleCnt="0"/>
      <dgm:spPr/>
    </dgm:pt>
    <dgm:pt modelId="{5C75307A-E2BC-4C6E-9651-968301F8EF5D}" type="pres">
      <dgm:prSet presAssocID="{6BC7C680-6346-43C9-B5E4-4FBB13205DC4}" presName="Name23" presStyleLbl="parChTrans1D4" presStyleIdx="18" presStyleCnt="28"/>
      <dgm:spPr/>
    </dgm:pt>
    <dgm:pt modelId="{C814FC4D-F35C-4FEE-8A83-AD454F2A9E41}" type="pres">
      <dgm:prSet presAssocID="{56B4FB78-804F-4575-B05F-6218058F7732}" presName="hierRoot4" presStyleCnt="0"/>
      <dgm:spPr/>
    </dgm:pt>
    <dgm:pt modelId="{91B2AC09-EAAD-4C40-9B48-C3B579542608}" type="pres">
      <dgm:prSet presAssocID="{56B4FB78-804F-4575-B05F-6218058F7732}" presName="composite4" presStyleCnt="0"/>
      <dgm:spPr/>
    </dgm:pt>
    <dgm:pt modelId="{7CB182BE-C09A-4AB5-A0D9-C41ACD0CBF84}" type="pres">
      <dgm:prSet presAssocID="{56B4FB78-804F-4575-B05F-6218058F7732}" presName="background4" presStyleLbl="node4" presStyleIdx="18" presStyleCnt="28"/>
      <dgm:spPr/>
    </dgm:pt>
    <dgm:pt modelId="{F4285A79-8A08-42CE-A48D-713AC87600B2}" type="pres">
      <dgm:prSet presAssocID="{56B4FB78-804F-4575-B05F-6218058F7732}" presName="text4" presStyleLbl="fgAcc4" presStyleIdx="18" presStyleCnt="28">
        <dgm:presLayoutVars>
          <dgm:chPref val="3"/>
        </dgm:presLayoutVars>
      </dgm:prSet>
      <dgm:spPr/>
    </dgm:pt>
    <dgm:pt modelId="{45EBD287-3B6F-4F1C-955C-54403E9CE86A}" type="pres">
      <dgm:prSet presAssocID="{56B4FB78-804F-4575-B05F-6218058F7732}" presName="hierChild5" presStyleCnt="0"/>
      <dgm:spPr/>
    </dgm:pt>
    <dgm:pt modelId="{57378A74-DCF2-47E2-B016-BB25F329C6DF}" type="pres">
      <dgm:prSet presAssocID="{039FE588-8FB1-4621-9490-BE3354E086AA}" presName="Name23" presStyleLbl="parChTrans1D4" presStyleIdx="19" presStyleCnt="28"/>
      <dgm:spPr/>
    </dgm:pt>
    <dgm:pt modelId="{5CBC74F1-A175-413E-B581-3B04A869F1AA}" type="pres">
      <dgm:prSet presAssocID="{6776CB07-1463-4944-89EB-837A81E26634}" presName="hierRoot4" presStyleCnt="0"/>
      <dgm:spPr/>
    </dgm:pt>
    <dgm:pt modelId="{CB12E962-112C-4B29-A5D1-853B6E34B6C1}" type="pres">
      <dgm:prSet presAssocID="{6776CB07-1463-4944-89EB-837A81E26634}" presName="composite4" presStyleCnt="0"/>
      <dgm:spPr/>
    </dgm:pt>
    <dgm:pt modelId="{C30D52A8-B9A5-4D21-BC3E-D922B42EE82D}" type="pres">
      <dgm:prSet presAssocID="{6776CB07-1463-4944-89EB-837A81E26634}" presName="background4" presStyleLbl="node4" presStyleIdx="19" presStyleCnt="28"/>
      <dgm:spPr/>
    </dgm:pt>
    <dgm:pt modelId="{BE2290C1-533A-440F-A6C3-B9B830501B9C}" type="pres">
      <dgm:prSet presAssocID="{6776CB07-1463-4944-89EB-837A81E26634}" presName="text4" presStyleLbl="fgAcc4" presStyleIdx="19" presStyleCnt="28">
        <dgm:presLayoutVars>
          <dgm:chPref val="3"/>
        </dgm:presLayoutVars>
      </dgm:prSet>
      <dgm:spPr/>
    </dgm:pt>
    <dgm:pt modelId="{5831AD30-A37D-4789-BB5F-789C33B92B8A}" type="pres">
      <dgm:prSet presAssocID="{6776CB07-1463-4944-89EB-837A81E26634}" presName="hierChild5" presStyleCnt="0"/>
      <dgm:spPr/>
    </dgm:pt>
    <dgm:pt modelId="{0F9ADE14-678F-44D3-938D-B48676289849}" type="pres">
      <dgm:prSet presAssocID="{5263B2BC-0B0E-42A2-BDC9-165C8192B53A}" presName="Name10" presStyleLbl="parChTrans1D2" presStyleIdx="2" presStyleCnt="3"/>
      <dgm:spPr/>
    </dgm:pt>
    <dgm:pt modelId="{9F5FA9FB-DD72-49D4-A12C-958B766AEF53}" type="pres">
      <dgm:prSet presAssocID="{F9DAB929-82F7-4E83-8EBC-29A93C7284EC}" presName="hierRoot2" presStyleCnt="0"/>
      <dgm:spPr/>
    </dgm:pt>
    <dgm:pt modelId="{3EFF5F99-B79D-457E-9B27-42195B59005D}" type="pres">
      <dgm:prSet presAssocID="{F9DAB929-82F7-4E83-8EBC-29A93C7284EC}" presName="composite2" presStyleCnt="0"/>
      <dgm:spPr/>
    </dgm:pt>
    <dgm:pt modelId="{E408B306-041D-4BB9-8E24-2B1C732832F8}" type="pres">
      <dgm:prSet presAssocID="{F9DAB929-82F7-4E83-8EBC-29A93C7284EC}" presName="background2" presStyleLbl="node2" presStyleIdx="2" presStyleCnt="3"/>
      <dgm:spPr/>
    </dgm:pt>
    <dgm:pt modelId="{6F1A1C88-A849-4754-A426-CBB4B68D75F9}" type="pres">
      <dgm:prSet presAssocID="{F9DAB929-82F7-4E83-8EBC-29A93C7284EC}" presName="text2" presStyleLbl="fgAcc2" presStyleIdx="2" presStyleCnt="3">
        <dgm:presLayoutVars>
          <dgm:chPref val="3"/>
        </dgm:presLayoutVars>
      </dgm:prSet>
      <dgm:spPr/>
    </dgm:pt>
    <dgm:pt modelId="{BF3F6E0C-4070-4217-8395-CE47239A376E}" type="pres">
      <dgm:prSet presAssocID="{F9DAB929-82F7-4E83-8EBC-29A93C7284EC}" presName="hierChild3" presStyleCnt="0"/>
      <dgm:spPr/>
    </dgm:pt>
    <dgm:pt modelId="{9B6E528D-534E-41EE-A829-92C474A48B0E}" type="pres">
      <dgm:prSet presAssocID="{859DD654-05DE-4CDB-A41E-C70731D288E1}" presName="Name17" presStyleLbl="parChTrans1D3" presStyleIdx="2" presStyleCnt="4"/>
      <dgm:spPr/>
    </dgm:pt>
    <dgm:pt modelId="{6324ACE4-DB95-452A-8610-B66A80387C66}" type="pres">
      <dgm:prSet presAssocID="{43FA9880-BD6A-4C92-8D08-1EC160ACD76F}" presName="hierRoot3" presStyleCnt="0"/>
      <dgm:spPr/>
    </dgm:pt>
    <dgm:pt modelId="{20B53B50-3B0B-4BCB-A38B-79C5468288D3}" type="pres">
      <dgm:prSet presAssocID="{43FA9880-BD6A-4C92-8D08-1EC160ACD76F}" presName="composite3" presStyleCnt="0"/>
      <dgm:spPr/>
    </dgm:pt>
    <dgm:pt modelId="{DE3F3F74-BD4B-4415-B9B9-3AFCA51B6E42}" type="pres">
      <dgm:prSet presAssocID="{43FA9880-BD6A-4C92-8D08-1EC160ACD76F}" presName="background3" presStyleLbl="node3" presStyleIdx="2" presStyleCnt="4"/>
      <dgm:spPr/>
    </dgm:pt>
    <dgm:pt modelId="{6DE56B26-49A6-4E0E-B8D5-72CAFBB0D3EF}" type="pres">
      <dgm:prSet presAssocID="{43FA9880-BD6A-4C92-8D08-1EC160ACD76F}" presName="text3" presStyleLbl="fgAcc3" presStyleIdx="2" presStyleCnt="4">
        <dgm:presLayoutVars>
          <dgm:chPref val="3"/>
        </dgm:presLayoutVars>
      </dgm:prSet>
      <dgm:spPr/>
    </dgm:pt>
    <dgm:pt modelId="{0EED58FD-FD97-4349-8A1A-529AC84246F3}" type="pres">
      <dgm:prSet presAssocID="{43FA9880-BD6A-4C92-8D08-1EC160ACD76F}" presName="hierChild4" presStyleCnt="0"/>
      <dgm:spPr/>
    </dgm:pt>
    <dgm:pt modelId="{D7AA3907-3B67-46F4-9EEF-FDBB76AA82F9}" type="pres">
      <dgm:prSet presAssocID="{BB29094D-F9ED-4B2F-A515-9E8D0C7792CE}" presName="Name23" presStyleLbl="parChTrans1D4" presStyleIdx="20" presStyleCnt="28"/>
      <dgm:spPr/>
    </dgm:pt>
    <dgm:pt modelId="{5C27E634-C462-42E2-AB08-A8C178C77101}" type="pres">
      <dgm:prSet presAssocID="{0DE0FEA5-2FBF-477E-8DE1-B239E844ABAE}" presName="hierRoot4" presStyleCnt="0"/>
      <dgm:spPr/>
    </dgm:pt>
    <dgm:pt modelId="{4A9D0B5B-D6E7-4D6A-AE32-5B89D07F6948}" type="pres">
      <dgm:prSet presAssocID="{0DE0FEA5-2FBF-477E-8DE1-B239E844ABAE}" presName="composite4" presStyleCnt="0"/>
      <dgm:spPr/>
    </dgm:pt>
    <dgm:pt modelId="{DA4C7EE6-5373-4F0A-9CBB-525F8AC500C0}" type="pres">
      <dgm:prSet presAssocID="{0DE0FEA5-2FBF-477E-8DE1-B239E844ABAE}" presName="background4" presStyleLbl="node4" presStyleIdx="20" presStyleCnt="28"/>
      <dgm:spPr/>
    </dgm:pt>
    <dgm:pt modelId="{0591C742-2674-4A15-89A4-45837B50E2B8}" type="pres">
      <dgm:prSet presAssocID="{0DE0FEA5-2FBF-477E-8DE1-B239E844ABAE}" presName="text4" presStyleLbl="fgAcc4" presStyleIdx="20" presStyleCnt="28">
        <dgm:presLayoutVars>
          <dgm:chPref val="3"/>
        </dgm:presLayoutVars>
      </dgm:prSet>
      <dgm:spPr/>
    </dgm:pt>
    <dgm:pt modelId="{1D600A61-12A3-4C06-B7FF-D3810A98FD4B}" type="pres">
      <dgm:prSet presAssocID="{0DE0FEA5-2FBF-477E-8DE1-B239E844ABAE}" presName="hierChild5" presStyleCnt="0"/>
      <dgm:spPr/>
    </dgm:pt>
    <dgm:pt modelId="{5B1547E1-18D3-4564-B673-736B863AFA30}" type="pres">
      <dgm:prSet presAssocID="{AE5332AF-89B2-472B-8894-C3FD5D8C1C64}" presName="Name23" presStyleLbl="parChTrans1D4" presStyleIdx="21" presStyleCnt="28"/>
      <dgm:spPr/>
    </dgm:pt>
    <dgm:pt modelId="{F3AEE58E-133D-4AA0-91D2-B6EEBFE9F222}" type="pres">
      <dgm:prSet presAssocID="{7909E4E0-1133-4E9D-BD79-9FA5C86C61C0}" presName="hierRoot4" presStyleCnt="0"/>
      <dgm:spPr/>
    </dgm:pt>
    <dgm:pt modelId="{A614E1E7-CC2D-4FAD-A675-CD0D661D9D98}" type="pres">
      <dgm:prSet presAssocID="{7909E4E0-1133-4E9D-BD79-9FA5C86C61C0}" presName="composite4" presStyleCnt="0"/>
      <dgm:spPr/>
    </dgm:pt>
    <dgm:pt modelId="{CD44A3C5-543F-4A34-B240-417DBCBCF534}" type="pres">
      <dgm:prSet presAssocID="{7909E4E0-1133-4E9D-BD79-9FA5C86C61C0}" presName="background4" presStyleLbl="node4" presStyleIdx="21" presStyleCnt="28"/>
      <dgm:spPr/>
    </dgm:pt>
    <dgm:pt modelId="{61AC423A-315F-467C-B172-880938D12A2D}" type="pres">
      <dgm:prSet presAssocID="{7909E4E0-1133-4E9D-BD79-9FA5C86C61C0}" presName="text4" presStyleLbl="fgAcc4" presStyleIdx="21" presStyleCnt="28">
        <dgm:presLayoutVars>
          <dgm:chPref val="3"/>
        </dgm:presLayoutVars>
      </dgm:prSet>
      <dgm:spPr/>
    </dgm:pt>
    <dgm:pt modelId="{52FB194E-7EFD-4064-956F-8B03534B9EE2}" type="pres">
      <dgm:prSet presAssocID="{7909E4E0-1133-4E9D-BD79-9FA5C86C61C0}" presName="hierChild5" presStyleCnt="0"/>
      <dgm:spPr/>
    </dgm:pt>
    <dgm:pt modelId="{BE84EA21-DB0F-4991-9F45-0B55AD4F08FC}" type="pres">
      <dgm:prSet presAssocID="{8825F2B6-D8D2-437B-8D77-3C76F5B7DF54}" presName="Name23" presStyleLbl="parChTrans1D4" presStyleIdx="22" presStyleCnt="28"/>
      <dgm:spPr/>
    </dgm:pt>
    <dgm:pt modelId="{CFA4D3A8-6E34-4403-9001-5EC5AFF217B5}" type="pres">
      <dgm:prSet presAssocID="{AAFCFF41-9875-439C-8960-189F4504B0C1}" presName="hierRoot4" presStyleCnt="0"/>
      <dgm:spPr/>
    </dgm:pt>
    <dgm:pt modelId="{DB21410E-C318-4FB2-845A-37B1E6B3B65C}" type="pres">
      <dgm:prSet presAssocID="{AAFCFF41-9875-439C-8960-189F4504B0C1}" presName="composite4" presStyleCnt="0"/>
      <dgm:spPr/>
    </dgm:pt>
    <dgm:pt modelId="{CDF588A8-7B0E-4287-AA58-0A9BC9185970}" type="pres">
      <dgm:prSet presAssocID="{AAFCFF41-9875-439C-8960-189F4504B0C1}" presName="background4" presStyleLbl="node4" presStyleIdx="22" presStyleCnt="28"/>
      <dgm:spPr/>
    </dgm:pt>
    <dgm:pt modelId="{0C10AC6F-4433-4FAE-9263-3149ECE29D28}" type="pres">
      <dgm:prSet presAssocID="{AAFCFF41-9875-439C-8960-189F4504B0C1}" presName="text4" presStyleLbl="fgAcc4" presStyleIdx="22" presStyleCnt="28">
        <dgm:presLayoutVars>
          <dgm:chPref val="3"/>
        </dgm:presLayoutVars>
      </dgm:prSet>
      <dgm:spPr/>
    </dgm:pt>
    <dgm:pt modelId="{71E9FC2C-5E51-4607-B1FC-DB508AFDE822}" type="pres">
      <dgm:prSet presAssocID="{AAFCFF41-9875-439C-8960-189F4504B0C1}" presName="hierChild5" presStyleCnt="0"/>
      <dgm:spPr/>
    </dgm:pt>
    <dgm:pt modelId="{936A9464-E52C-4FB8-9DDA-6ADEE0EB4819}" type="pres">
      <dgm:prSet presAssocID="{842B7360-CAD5-4CF4-B308-2A1983DD7E25}" presName="Name17" presStyleLbl="parChTrans1D3" presStyleIdx="3" presStyleCnt="4"/>
      <dgm:spPr/>
    </dgm:pt>
    <dgm:pt modelId="{76871CB3-4A6B-4589-9118-CBE83223110C}" type="pres">
      <dgm:prSet presAssocID="{44A090DC-0849-4EAD-9C03-DC325F4A8777}" presName="hierRoot3" presStyleCnt="0"/>
      <dgm:spPr/>
    </dgm:pt>
    <dgm:pt modelId="{F947946B-EC4E-454B-BAEA-E447D188DED6}" type="pres">
      <dgm:prSet presAssocID="{44A090DC-0849-4EAD-9C03-DC325F4A8777}" presName="composite3" presStyleCnt="0"/>
      <dgm:spPr/>
    </dgm:pt>
    <dgm:pt modelId="{7363A766-6DA0-4D4C-A628-B6CA7856EF4B}" type="pres">
      <dgm:prSet presAssocID="{44A090DC-0849-4EAD-9C03-DC325F4A8777}" presName="background3" presStyleLbl="node3" presStyleIdx="3" presStyleCnt="4"/>
      <dgm:spPr/>
    </dgm:pt>
    <dgm:pt modelId="{F01F661B-47C3-4153-8D9D-A1338B4C6F06}" type="pres">
      <dgm:prSet presAssocID="{44A090DC-0849-4EAD-9C03-DC325F4A8777}" presName="text3" presStyleLbl="fgAcc3" presStyleIdx="3" presStyleCnt="4">
        <dgm:presLayoutVars>
          <dgm:chPref val="3"/>
        </dgm:presLayoutVars>
      </dgm:prSet>
      <dgm:spPr/>
    </dgm:pt>
    <dgm:pt modelId="{05B511B9-E556-42AE-B468-1D2858E29D81}" type="pres">
      <dgm:prSet presAssocID="{44A090DC-0849-4EAD-9C03-DC325F4A8777}" presName="hierChild4" presStyleCnt="0"/>
      <dgm:spPr/>
    </dgm:pt>
    <dgm:pt modelId="{324E3C5C-319F-46BC-BEA2-7DABCC80BE3B}" type="pres">
      <dgm:prSet presAssocID="{CA15322D-D9ED-4591-A245-62CCEBFEBB1C}" presName="Name23" presStyleLbl="parChTrans1D4" presStyleIdx="23" presStyleCnt="28"/>
      <dgm:spPr/>
    </dgm:pt>
    <dgm:pt modelId="{25679228-1031-4B7F-8E9F-ABD4D8277584}" type="pres">
      <dgm:prSet presAssocID="{42F9CBE8-2CAE-4A01-80B8-920BF59B648B}" presName="hierRoot4" presStyleCnt="0"/>
      <dgm:spPr/>
    </dgm:pt>
    <dgm:pt modelId="{3DBE685E-264B-4393-BB65-D6F95809D529}" type="pres">
      <dgm:prSet presAssocID="{42F9CBE8-2CAE-4A01-80B8-920BF59B648B}" presName="composite4" presStyleCnt="0"/>
      <dgm:spPr/>
    </dgm:pt>
    <dgm:pt modelId="{5283628B-56B2-4640-AB80-A237BDE09FF0}" type="pres">
      <dgm:prSet presAssocID="{42F9CBE8-2CAE-4A01-80B8-920BF59B648B}" presName="background4" presStyleLbl="node4" presStyleIdx="23" presStyleCnt="28"/>
      <dgm:spPr/>
    </dgm:pt>
    <dgm:pt modelId="{524B1C8B-8D80-4F02-AB6B-066789BDA981}" type="pres">
      <dgm:prSet presAssocID="{42F9CBE8-2CAE-4A01-80B8-920BF59B648B}" presName="text4" presStyleLbl="fgAcc4" presStyleIdx="23" presStyleCnt="28">
        <dgm:presLayoutVars>
          <dgm:chPref val="3"/>
        </dgm:presLayoutVars>
      </dgm:prSet>
      <dgm:spPr/>
    </dgm:pt>
    <dgm:pt modelId="{D4A0B833-C973-47AC-BE70-0454492632E1}" type="pres">
      <dgm:prSet presAssocID="{42F9CBE8-2CAE-4A01-80B8-920BF59B648B}" presName="hierChild5" presStyleCnt="0"/>
      <dgm:spPr/>
    </dgm:pt>
    <dgm:pt modelId="{CFBCAE6E-F8EE-4F2B-984D-69824600780A}" type="pres">
      <dgm:prSet presAssocID="{1EBD3646-D9E8-4291-9772-E4808588F66F}" presName="Name23" presStyleLbl="parChTrans1D4" presStyleIdx="24" presStyleCnt="28"/>
      <dgm:spPr/>
    </dgm:pt>
    <dgm:pt modelId="{C0879331-260B-479F-80AD-B2651A2A5873}" type="pres">
      <dgm:prSet presAssocID="{74AD5B9D-6887-4F09-A3F4-C7561F4EFAC7}" presName="hierRoot4" presStyleCnt="0"/>
      <dgm:spPr/>
    </dgm:pt>
    <dgm:pt modelId="{805DBFD5-521C-48D9-978D-6EAAE5EBECDC}" type="pres">
      <dgm:prSet presAssocID="{74AD5B9D-6887-4F09-A3F4-C7561F4EFAC7}" presName="composite4" presStyleCnt="0"/>
      <dgm:spPr/>
    </dgm:pt>
    <dgm:pt modelId="{992E75CF-6ED5-48D3-B4B1-80E5285BCE10}" type="pres">
      <dgm:prSet presAssocID="{74AD5B9D-6887-4F09-A3F4-C7561F4EFAC7}" presName="background4" presStyleLbl="node4" presStyleIdx="24" presStyleCnt="28"/>
      <dgm:spPr/>
    </dgm:pt>
    <dgm:pt modelId="{FA4A7D3E-CC43-4F00-BC5A-4297B77BBEEB}" type="pres">
      <dgm:prSet presAssocID="{74AD5B9D-6887-4F09-A3F4-C7561F4EFAC7}" presName="text4" presStyleLbl="fgAcc4" presStyleIdx="24" presStyleCnt="28">
        <dgm:presLayoutVars>
          <dgm:chPref val="3"/>
        </dgm:presLayoutVars>
      </dgm:prSet>
      <dgm:spPr/>
    </dgm:pt>
    <dgm:pt modelId="{9DFC745F-85E6-492B-AF05-2E9099B85F01}" type="pres">
      <dgm:prSet presAssocID="{74AD5B9D-6887-4F09-A3F4-C7561F4EFAC7}" presName="hierChild5" presStyleCnt="0"/>
      <dgm:spPr/>
    </dgm:pt>
    <dgm:pt modelId="{F80B4B2D-FB16-4EB5-A51B-93C916197CFD}" type="pres">
      <dgm:prSet presAssocID="{2502841C-C956-4F70-8813-11A23404D621}" presName="Name23" presStyleLbl="parChTrans1D4" presStyleIdx="25" presStyleCnt="28"/>
      <dgm:spPr/>
    </dgm:pt>
    <dgm:pt modelId="{A72D66FB-300F-4755-AD60-A62D934A3EDA}" type="pres">
      <dgm:prSet presAssocID="{6FB7D325-AD7F-4BB2-BAE1-20EE96ABF452}" presName="hierRoot4" presStyleCnt="0"/>
      <dgm:spPr/>
    </dgm:pt>
    <dgm:pt modelId="{97BE28C9-67F2-43A0-8D18-92AE46826699}" type="pres">
      <dgm:prSet presAssocID="{6FB7D325-AD7F-4BB2-BAE1-20EE96ABF452}" presName="composite4" presStyleCnt="0"/>
      <dgm:spPr/>
    </dgm:pt>
    <dgm:pt modelId="{E7249960-8F33-412B-9B48-D1C5A0A0586E}" type="pres">
      <dgm:prSet presAssocID="{6FB7D325-AD7F-4BB2-BAE1-20EE96ABF452}" presName="background4" presStyleLbl="node4" presStyleIdx="25" presStyleCnt="28"/>
      <dgm:spPr/>
    </dgm:pt>
    <dgm:pt modelId="{647D078F-1745-4B22-8469-F303509DFBD5}" type="pres">
      <dgm:prSet presAssocID="{6FB7D325-AD7F-4BB2-BAE1-20EE96ABF452}" presName="text4" presStyleLbl="fgAcc4" presStyleIdx="25" presStyleCnt="28">
        <dgm:presLayoutVars>
          <dgm:chPref val="3"/>
        </dgm:presLayoutVars>
      </dgm:prSet>
      <dgm:spPr/>
    </dgm:pt>
    <dgm:pt modelId="{4E663412-F042-4C5D-8A2C-3BD5EDAAEA11}" type="pres">
      <dgm:prSet presAssocID="{6FB7D325-AD7F-4BB2-BAE1-20EE96ABF452}" presName="hierChild5" presStyleCnt="0"/>
      <dgm:spPr/>
    </dgm:pt>
    <dgm:pt modelId="{AE6166B9-E3D1-455E-A331-A83AEE8FAF3B}" type="pres">
      <dgm:prSet presAssocID="{3A468C00-9B16-41D5-9106-A6F1C60E0B76}" presName="Name23" presStyleLbl="parChTrans1D4" presStyleIdx="26" presStyleCnt="28"/>
      <dgm:spPr/>
    </dgm:pt>
    <dgm:pt modelId="{803BDF20-D889-4708-B02F-4E171D3A196F}" type="pres">
      <dgm:prSet presAssocID="{8393E877-37B8-441C-91FE-6EFA0A933EB3}" presName="hierRoot4" presStyleCnt="0"/>
      <dgm:spPr/>
    </dgm:pt>
    <dgm:pt modelId="{7C01D73F-B74F-47E0-A6CF-C3AE2E228C02}" type="pres">
      <dgm:prSet presAssocID="{8393E877-37B8-441C-91FE-6EFA0A933EB3}" presName="composite4" presStyleCnt="0"/>
      <dgm:spPr/>
    </dgm:pt>
    <dgm:pt modelId="{031EB22C-1964-4553-8D37-967C3AB07352}" type="pres">
      <dgm:prSet presAssocID="{8393E877-37B8-441C-91FE-6EFA0A933EB3}" presName="background4" presStyleLbl="node4" presStyleIdx="26" presStyleCnt="28"/>
      <dgm:spPr/>
    </dgm:pt>
    <dgm:pt modelId="{DBB5FD22-DDA0-40C7-AB82-8EEE07DE4447}" type="pres">
      <dgm:prSet presAssocID="{8393E877-37B8-441C-91FE-6EFA0A933EB3}" presName="text4" presStyleLbl="fgAcc4" presStyleIdx="26" presStyleCnt="28">
        <dgm:presLayoutVars>
          <dgm:chPref val="3"/>
        </dgm:presLayoutVars>
      </dgm:prSet>
      <dgm:spPr/>
    </dgm:pt>
    <dgm:pt modelId="{04B0275D-27D2-4EE3-ABE0-2624497AC731}" type="pres">
      <dgm:prSet presAssocID="{8393E877-37B8-441C-91FE-6EFA0A933EB3}" presName="hierChild5" presStyleCnt="0"/>
      <dgm:spPr/>
    </dgm:pt>
    <dgm:pt modelId="{5050E547-1ECF-47D2-9CFB-A59171ADD954}" type="pres">
      <dgm:prSet presAssocID="{92125F10-4202-4849-9B10-3D1029EA72EE}" presName="Name23" presStyleLbl="parChTrans1D4" presStyleIdx="27" presStyleCnt="28"/>
      <dgm:spPr/>
    </dgm:pt>
    <dgm:pt modelId="{59ED28AF-65D5-4063-B6B5-0E75B253918A}" type="pres">
      <dgm:prSet presAssocID="{94A5EF3B-9532-4DF3-89F4-24CB30AB36DA}" presName="hierRoot4" presStyleCnt="0"/>
      <dgm:spPr/>
    </dgm:pt>
    <dgm:pt modelId="{FDB0A7C9-AC7A-4C6E-825C-46C00E64E4E2}" type="pres">
      <dgm:prSet presAssocID="{94A5EF3B-9532-4DF3-89F4-24CB30AB36DA}" presName="composite4" presStyleCnt="0"/>
      <dgm:spPr/>
    </dgm:pt>
    <dgm:pt modelId="{35805F58-4815-403F-9264-4783484A9A14}" type="pres">
      <dgm:prSet presAssocID="{94A5EF3B-9532-4DF3-89F4-24CB30AB36DA}" presName="background4" presStyleLbl="node4" presStyleIdx="27" presStyleCnt="28"/>
      <dgm:spPr/>
    </dgm:pt>
    <dgm:pt modelId="{9FD8BB07-85E0-4C9D-8867-09DA6594FC25}" type="pres">
      <dgm:prSet presAssocID="{94A5EF3B-9532-4DF3-89F4-24CB30AB36DA}" presName="text4" presStyleLbl="fgAcc4" presStyleIdx="27" presStyleCnt="28">
        <dgm:presLayoutVars>
          <dgm:chPref val="3"/>
        </dgm:presLayoutVars>
      </dgm:prSet>
      <dgm:spPr/>
    </dgm:pt>
    <dgm:pt modelId="{BCD45A2A-80DF-482A-9BAD-4025BE4735BD}" type="pres">
      <dgm:prSet presAssocID="{94A5EF3B-9532-4DF3-89F4-24CB30AB36DA}" presName="hierChild5" presStyleCnt="0"/>
      <dgm:spPr/>
    </dgm:pt>
  </dgm:ptLst>
  <dgm:cxnLst>
    <dgm:cxn modelId="{38AC5900-2479-44A3-A4F9-4DD9DA5FAF75}" srcId="{179D7584-7716-492E-80CD-E89DDDC4928D}" destId="{3220EFC0-5370-4D75-A176-B40DEF3CF7DA}" srcOrd="0" destOrd="0" parTransId="{9187AA81-6089-42F1-A6E8-B4B61B863A69}" sibTransId="{6D570F61-51B3-47F7-96D4-96AA0FB0285B}"/>
    <dgm:cxn modelId="{712F8404-FA38-4AA5-8FB3-9790DAE4BD44}" type="presOf" srcId="{D01F0D04-C49F-481F-8A2D-DD850633EA49}" destId="{719124F7-4912-4D61-8610-67F35C82ABD4}" srcOrd="0" destOrd="0" presId="urn:microsoft.com/office/officeart/2005/8/layout/hierarchy1"/>
    <dgm:cxn modelId="{C741E708-9376-4E4D-BA72-17D44AA2DAAB}" srcId="{DFFE7CCD-4D60-4450-8B0F-7FE1E57CDD80}" destId="{2C21F0B7-26BC-460F-935A-386502586DED}" srcOrd="0" destOrd="0" parTransId="{D3FC4F62-BD81-4157-8F0E-7118FC1D117F}" sibTransId="{DE2948F0-F84E-40EE-BD1F-537A48F90BE7}"/>
    <dgm:cxn modelId="{8DAF0809-ECE4-4036-AED7-3C7B7BF57271}" type="presOf" srcId="{7E6CF73E-CD08-423F-91B5-654D68F1DCF5}" destId="{48BECC23-4A35-4935-AB66-F57751079FF0}" srcOrd="0" destOrd="0" presId="urn:microsoft.com/office/officeart/2005/8/layout/hierarchy1"/>
    <dgm:cxn modelId="{8F25EF0A-20F7-47F0-BBA9-73A96B1B9ABF}" type="presOf" srcId="{16783C3C-079E-4BAE-9927-DBB0EFE75186}" destId="{F6C8BF62-1C02-426B-A4CF-EF85C3827A95}" srcOrd="0" destOrd="0" presId="urn:microsoft.com/office/officeart/2005/8/layout/hierarchy1"/>
    <dgm:cxn modelId="{52E3F80A-CE0B-4BB9-A90B-C89490ECF19C}" type="presOf" srcId="{842B7360-CAD5-4CF4-B308-2A1983DD7E25}" destId="{936A9464-E52C-4FB8-9DDA-6ADEE0EB4819}" srcOrd="0" destOrd="0" presId="urn:microsoft.com/office/officeart/2005/8/layout/hierarchy1"/>
    <dgm:cxn modelId="{EB179A0D-83DB-4151-8583-56BFFF400DF4}" srcId="{179D7584-7716-492E-80CD-E89DDDC4928D}" destId="{B8EA72AB-9D8B-4616-9220-42952C739854}" srcOrd="4" destOrd="0" parTransId="{98BEC1E0-4476-47A9-B518-ACC090EEBE12}" sibTransId="{6F6CD436-2E15-4638-88FF-7F83E1454DF1}"/>
    <dgm:cxn modelId="{1F64E112-DAD9-487A-B5B5-0FD386B5AAAF}" type="presOf" srcId="{42F9CBE8-2CAE-4A01-80B8-920BF59B648B}" destId="{524B1C8B-8D80-4F02-AB6B-066789BDA981}" srcOrd="0" destOrd="0" presId="urn:microsoft.com/office/officeart/2005/8/layout/hierarchy1"/>
    <dgm:cxn modelId="{9E388E16-3E79-4915-B641-FE3934E53CE7}" type="presOf" srcId="{F9DAB929-82F7-4E83-8EBC-29A93C7284EC}" destId="{6F1A1C88-A849-4754-A426-CBB4B68D75F9}" srcOrd="0" destOrd="0" presId="urn:microsoft.com/office/officeart/2005/8/layout/hierarchy1"/>
    <dgm:cxn modelId="{9E79C216-F317-49DC-8C99-E46991EF3827}" type="presOf" srcId="{43FA9880-BD6A-4C92-8D08-1EC160ACD76F}" destId="{6DE56B26-49A6-4E0E-B8D5-72CAFBB0D3EF}" srcOrd="0" destOrd="0" presId="urn:microsoft.com/office/officeart/2005/8/layout/hierarchy1"/>
    <dgm:cxn modelId="{BA38371B-BBEC-4E74-B955-B37B7962D785}" type="presOf" srcId="{DAC5F5B8-17EA-4B55-A15A-1F8076E8CCB1}" destId="{66E88E69-DD71-481C-A4F6-6E626060A8C8}" srcOrd="0" destOrd="0" presId="urn:microsoft.com/office/officeart/2005/8/layout/hierarchy1"/>
    <dgm:cxn modelId="{B542541B-5A33-40B5-8BDD-2829134F5B51}" type="presOf" srcId="{0A20027B-F75D-48CB-A594-CB5B0CEB1D61}" destId="{2A2A2A68-AC4F-412D-BD35-19E31563E75F}" srcOrd="0" destOrd="0" presId="urn:microsoft.com/office/officeart/2005/8/layout/hierarchy1"/>
    <dgm:cxn modelId="{D8D5191C-C9FF-4BC4-8732-635D8C189DC2}" type="presOf" srcId="{28144BB5-FE19-47A9-B9D9-F495071DF91B}" destId="{5BE50A40-E49F-4476-80EC-671593F0D95F}" srcOrd="0" destOrd="0" presId="urn:microsoft.com/office/officeart/2005/8/layout/hierarchy1"/>
    <dgm:cxn modelId="{C3906B1E-9B67-46FD-A530-63FBF2CB70A3}" type="presOf" srcId="{D3FC4F62-BD81-4157-8F0E-7118FC1D117F}" destId="{72727B69-B1B4-4A4E-BAD7-F229AB4D6D3C}" srcOrd="0" destOrd="0" presId="urn:microsoft.com/office/officeart/2005/8/layout/hierarchy1"/>
    <dgm:cxn modelId="{BE8DAB1F-9A76-49D7-8506-023D0FE82F4E}" type="presOf" srcId="{2E8139DB-4FA7-4057-A012-21A9CAFB7710}" destId="{E42993F2-B577-49DF-88BD-29B5E8D0C5CC}" srcOrd="0" destOrd="0" presId="urn:microsoft.com/office/officeart/2005/8/layout/hierarchy1"/>
    <dgm:cxn modelId="{84E02020-675A-4C0E-B0F0-B9E7FD62DC38}" type="presOf" srcId="{79894840-FC7F-43E4-803E-10952B31D3FB}" destId="{B0329D3F-9B8F-463C-9125-545A75678478}" srcOrd="0" destOrd="0" presId="urn:microsoft.com/office/officeart/2005/8/layout/hierarchy1"/>
    <dgm:cxn modelId="{36D86423-1EB8-491D-B6A7-B64C799252EE}" type="presOf" srcId="{8825F2B6-D8D2-437B-8D77-3C76F5B7DF54}" destId="{BE84EA21-DB0F-4991-9F45-0B55AD4F08FC}" srcOrd="0" destOrd="0" presId="urn:microsoft.com/office/officeart/2005/8/layout/hierarchy1"/>
    <dgm:cxn modelId="{45F86B23-553B-4D8B-A380-7D8723F075CE}" type="presOf" srcId="{18DD9447-78BC-4419-9521-1B307D3C4887}" destId="{71ED2B77-FA01-4216-9D51-C74DBB6495B0}" srcOrd="0" destOrd="0" presId="urn:microsoft.com/office/officeart/2005/8/layout/hierarchy1"/>
    <dgm:cxn modelId="{93863225-F606-4E1C-ABBB-65ED8E53238C}" srcId="{179D7584-7716-492E-80CD-E89DDDC4928D}" destId="{B518CD3A-C472-468C-B473-BA1BD8DB5A9D}" srcOrd="11" destOrd="0" parTransId="{95132761-76A8-441B-987B-196ABD4AF51C}" sibTransId="{7B1BBCE4-E9F9-4FF8-A982-8F5533272B76}"/>
    <dgm:cxn modelId="{0E20D327-EB53-4FA8-A7A1-D05A1D8B2148}" type="presOf" srcId="{44A090DC-0849-4EAD-9C03-DC325F4A8777}" destId="{F01F661B-47C3-4153-8D9D-A1338B4C6F06}" srcOrd="0" destOrd="0" presId="urn:microsoft.com/office/officeart/2005/8/layout/hierarchy1"/>
    <dgm:cxn modelId="{5ACE5D31-ADB5-4AAB-8D53-994F0DA63098}" srcId="{44A090DC-0849-4EAD-9C03-DC325F4A8777}" destId="{8393E877-37B8-441C-91FE-6EFA0A933EB3}" srcOrd="3" destOrd="0" parTransId="{3A468C00-9B16-41D5-9106-A6F1C60E0B76}" sibTransId="{CC21D4A3-A008-499A-87AF-FE2104CA99F8}"/>
    <dgm:cxn modelId="{52426A37-9033-4F95-B7D0-12CB4CA20C76}" srcId="{3EBC4EE8-FAFB-469F-BAA9-37D7500EEB90}" destId="{F9DAB929-82F7-4E83-8EBC-29A93C7284EC}" srcOrd="2" destOrd="0" parTransId="{5263B2BC-0B0E-42A2-BDC9-165C8192B53A}" sibTransId="{925C1B5C-4612-4DDD-A44A-CDA11D697C3A}"/>
    <dgm:cxn modelId="{B7F1DE37-4100-4052-B1DB-6E7CFE5FB8C7}" type="presOf" srcId="{AE5332AF-89B2-472B-8894-C3FD5D8C1C64}" destId="{5B1547E1-18D3-4564-B673-736B863AFA30}" srcOrd="0" destOrd="0" presId="urn:microsoft.com/office/officeart/2005/8/layout/hierarchy1"/>
    <dgm:cxn modelId="{3ECDB03A-68C2-4BCF-905E-79404827C85F}" type="presOf" srcId="{B4516CF1-7737-4EEA-BC1B-EDA0DBD8F015}" destId="{A14249DC-673F-4437-BC51-DD7AB7E66D17}" srcOrd="0" destOrd="0" presId="urn:microsoft.com/office/officeart/2005/8/layout/hierarchy1"/>
    <dgm:cxn modelId="{A363245D-1C45-406B-8574-8AC110BE234C}" type="presOf" srcId="{7909E4E0-1133-4E9D-BD79-9FA5C86C61C0}" destId="{61AC423A-315F-467C-B172-880938D12A2D}" srcOrd="0" destOrd="0" presId="urn:microsoft.com/office/officeart/2005/8/layout/hierarchy1"/>
    <dgm:cxn modelId="{EB5F7460-6E96-48B3-B437-B8E9BB27088B}" type="presOf" srcId="{98BEC1E0-4476-47A9-B518-ACC090EEBE12}" destId="{829CD996-DF5C-4006-91DC-D65EE69BDA67}" srcOrd="0" destOrd="0" presId="urn:microsoft.com/office/officeart/2005/8/layout/hierarchy1"/>
    <dgm:cxn modelId="{ED551B41-C981-4ACF-820D-27CC848ABD3E}" type="presOf" srcId="{7FE8007F-7A33-4951-A63D-B6150CD0401D}" destId="{63568C32-3F0F-48CC-97CD-7FA685BF6F18}" srcOrd="0" destOrd="0" presId="urn:microsoft.com/office/officeart/2005/8/layout/hierarchy1"/>
    <dgm:cxn modelId="{DF650C63-2865-48E5-B595-A2F03B762A9A}" srcId="{2C21F0B7-26BC-460F-935A-386502586DED}" destId="{56B4FB78-804F-4575-B05F-6218058F7732}" srcOrd="0" destOrd="0" parTransId="{6BC7C680-6346-43C9-B5E4-4FBB13205DC4}" sibTransId="{78CFC11E-FA32-4FCC-9867-3E3C761DC6E1}"/>
    <dgm:cxn modelId="{9DBA7166-CC7B-4196-8372-BA82481D02B0}" type="presOf" srcId="{F9D9CB4C-1BCC-4181-A0AD-9DF3F550FD43}" destId="{8C44EF58-9BF4-4DBD-9E3A-21347F228E14}" srcOrd="0" destOrd="0" presId="urn:microsoft.com/office/officeart/2005/8/layout/hierarchy1"/>
    <dgm:cxn modelId="{7CE48B47-81B2-49EB-B108-1792C29CD842}" srcId="{3EBC4EE8-FAFB-469F-BAA9-37D7500EEB90}" destId="{DFFE7CCD-4D60-4450-8B0F-7FE1E57CDD80}" srcOrd="1" destOrd="0" parTransId="{06F2C1CF-813E-408B-B961-DF64CA4B85ED}" sibTransId="{8DBA788F-6B62-4D82-8301-292978170C89}"/>
    <dgm:cxn modelId="{3777BE48-1AA8-4B1B-BCAF-0D9769B1DF4A}" type="presOf" srcId="{8393E877-37B8-441C-91FE-6EFA0A933EB3}" destId="{DBB5FD22-DDA0-40C7-AB82-8EEE07DE4447}" srcOrd="0" destOrd="0" presId="urn:microsoft.com/office/officeart/2005/8/layout/hierarchy1"/>
    <dgm:cxn modelId="{2019944A-C1D8-484C-BC6C-987E7E12394B}" srcId="{44A090DC-0849-4EAD-9C03-DC325F4A8777}" destId="{6FB7D325-AD7F-4BB2-BAE1-20EE96ABF452}" srcOrd="2" destOrd="0" parTransId="{2502841C-C956-4F70-8813-11A23404D621}" sibTransId="{05911C04-99D1-4524-8741-228653E10FF6}"/>
    <dgm:cxn modelId="{C58A786B-7F97-4591-94AD-F53086AFA54E}" type="presOf" srcId="{74AD5B9D-6887-4F09-A3F4-C7561F4EFAC7}" destId="{FA4A7D3E-CC43-4F00-BC5A-4297B77BBEEB}" srcOrd="0" destOrd="0" presId="urn:microsoft.com/office/officeart/2005/8/layout/hierarchy1"/>
    <dgm:cxn modelId="{71A3A96B-4B6C-487E-8D6B-9BD801AE016C}" type="presOf" srcId="{C3E17A46-7C65-4D89-91B4-8A19422B8837}" destId="{65FA1CEF-A790-48FE-A494-270CF8F0F5C5}" srcOrd="0" destOrd="0" presId="urn:microsoft.com/office/officeart/2005/8/layout/hierarchy1"/>
    <dgm:cxn modelId="{6DECF24D-C7A1-42E3-A291-777270FE85BD}" srcId="{179D7584-7716-492E-80CD-E89DDDC4928D}" destId="{C270BFBE-CE8A-499A-93B0-A567735B0609}" srcOrd="10" destOrd="0" parTransId="{28144BB5-FE19-47A9-B9D9-F495071DF91B}" sibTransId="{C7058B62-1369-44C2-8EC4-A3F212F9638E}"/>
    <dgm:cxn modelId="{8E752E4E-12F4-42B7-B283-E98A8F4D26E7}" srcId="{179D7584-7716-492E-80CD-E89DDDC4928D}" destId="{A6C59752-2B49-431F-BC48-026B8CDA77C2}" srcOrd="1" destOrd="0" parTransId="{72081B62-5E11-4F7D-A76B-EAF50EA3E244}" sibTransId="{53C3BBC6-0176-42E8-839E-E167CCB65887}"/>
    <dgm:cxn modelId="{3352316F-F6D4-4902-96B1-EF9D6F401727}" type="presOf" srcId="{3EBC4EE8-FAFB-469F-BAA9-37D7500EEB90}" destId="{1FEA6187-11DF-4D8D-9721-45F42654DB23}" srcOrd="0" destOrd="0" presId="urn:microsoft.com/office/officeart/2005/8/layout/hierarchy1"/>
    <dgm:cxn modelId="{FF495F4F-FD6B-4CD3-AE2F-CEADC8FA8497}" type="presOf" srcId="{95132761-76A8-441B-987B-196ABD4AF51C}" destId="{53CE24B9-5C09-4FFB-9640-FE2203ADA8A8}" srcOrd="0" destOrd="0" presId="urn:microsoft.com/office/officeart/2005/8/layout/hierarchy1"/>
    <dgm:cxn modelId="{EA85726F-69DD-4BC4-B735-895AB4EFCCCD}" type="presOf" srcId="{56B4FB78-804F-4575-B05F-6218058F7732}" destId="{F4285A79-8A08-42CE-A48D-713AC87600B2}" srcOrd="0" destOrd="0" presId="urn:microsoft.com/office/officeart/2005/8/layout/hierarchy1"/>
    <dgm:cxn modelId="{BE986D51-1B0D-4742-B0B7-E544710538B3}" type="presOf" srcId="{4955AB44-87E5-4D63-A5DD-F2F51E1A56A6}" destId="{D537732E-5288-4B52-B748-49E6CCA50981}" srcOrd="0" destOrd="0" presId="urn:microsoft.com/office/officeart/2005/8/layout/hierarchy1"/>
    <dgm:cxn modelId="{808F5D73-9FBB-4EF4-9188-5E4C4CB1B653}" srcId="{179D7584-7716-492E-80CD-E89DDDC4928D}" destId="{DBBE62EE-DD70-4999-AF17-E11559314757}" srcOrd="9" destOrd="0" parTransId="{F9D9CB4C-1BCC-4181-A0AD-9DF3F550FD43}" sibTransId="{5C240EEA-D9B8-4F88-9028-9CC6EF972E6D}"/>
    <dgm:cxn modelId="{E84C7354-116C-498A-9AC5-34B80B26214F}" type="presOf" srcId="{CA15322D-D9ED-4591-A245-62CCEBFEBB1C}" destId="{324E3C5C-319F-46BC-BEA2-7DABCC80BE3B}" srcOrd="0" destOrd="0" presId="urn:microsoft.com/office/officeart/2005/8/layout/hierarchy1"/>
    <dgm:cxn modelId="{68765A54-AB46-43CA-B986-E3503B787F59}" srcId="{43FA9880-BD6A-4C92-8D08-1EC160ACD76F}" destId="{AAFCFF41-9875-439C-8960-189F4504B0C1}" srcOrd="2" destOrd="0" parTransId="{8825F2B6-D8D2-437B-8D77-3C76F5B7DF54}" sibTransId="{E1EACBEB-57DF-41D5-A108-D523BEBF0E48}"/>
    <dgm:cxn modelId="{C7941E55-C549-4148-9712-23252531DA59}" type="presOf" srcId="{6FB7D325-AD7F-4BB2-BAE1-20EE96ABF452}" destId="{647D078F-1745-4B22-8469-F303509DFBD5}" srcOrd="0" destOrd="0" presId="urn:microsoft.com/office/officeart/2005/8/layout/hierarchy1"/>
    <dgm:cxn modelId="{46EA7077-FB5E-48C4-9A62-74FF21D72F8C}" srcId="{939FA570-4E40-4688-AFD9-6E0981C5A9DD}" destId="{2E8139DB-4FA7-4057-A012-21A9CAFB7710}" srcOrd="3" destOrd="0" parTransId="{B4516CF1-7737-4EEA-BC1B-EDA0DBD8F015}" sibTransId="{C7CF6FA4-67F0-4166-AD9C-39AE4816CD4B}"/>
    <dgm:cxn modelId="{05F25579-773A-4615-ADA6-8E2FB2463459}" type="presOf" srcId="{A4F19CD8-8AD8-423E-B99B-13C4121038FD}" destId="{9754FE02-B76A-451E-9433-4556FAC28A00}" srcOrd="0" destOrd="0" presId="urn:microsoft.com/office/officeart/2005/8/layout/hierarchy1"/>
    <dgm:cxn modelId="{B6EA197B-30B8-4C6F-A5FD-7E91FF4445E5}" srcId="{C3E17A46-7C65-4D89-91B4-8A19422B8837}" destId="{3EBC4EE8-FAFB-469F-BAA9-37D7500EEB90}" srcOrd="0" destOrd="0" parTransId="{A285C6E5-4AE2-4A6A-98DD-6C5CBBB8DC15}" sibTransId="{35FFCDE3-C420-43E2-AB97-278DDFBF1EA8}"/>
    <dgm:cxn modelId="{340D737B-CD15-4A8E-AED5-F92A0CC3D2A4}" srcId="{939FA570-4E40-4688-AFD9-6E0981C5A9DD}" destId="{7E6CF73E-CD08-423F-91B5-654D68F1DCF5}" srcOrd="1" destOrd="0" parTransId="{2CDBA106-4AFC-4F83-8141-C3011DFDC26D}" sibTransId="{72474018-81C4-4631-B783-2921958DE9A1}"/>
    <dgm:cxn modelId="{870D8A7C-EB00-415F-A88D-63F63F3B793D}" type="presOf" srcId="{039FE588-8FB1-4621-9490-BE3354E086AA}" destId="{57378A74-DCF2-47E2-B016-BB25F329C6DF}" srcOrd="0" destOrd="0" presId="urn:microsoft.com/office/officeart/2005/8/layout/hierarchy1"/>
    <dgm:cxn modelId="{9B5A2581-B9DA-44BC-A27D-C360A6E809E1}" srcId="{6B16FEA7-9CD2-440A-B146-FF2633D0547B}" destId="{179D7584-7716-492E-80CD-E89DDDC4928D}" srcOrd="0" destOrd="0" parTransId="{68AB198F-EEC0-49C7-8428-A485B3C87856}" sibTransId="{619230ED-0603-4E31-90C9-C2F7D6E8D348}"/>
    <dgm:cxn modelId="{3E778288-64AE-463B-BCDF-1414019727A2}" srcId="{179D7584-7716-492E-80CD-E89DDDC4928D}" destId="{FAC8BE7F-15BA-4A03-85AF-3B49526F66ED}" srcOrd="5" destOrd="0" parTransId="{D01F0D04-C49F-481F-8A2D-DD850633EA49}" sibTransId="{B8BD48BD-9720-41A3-A4FD-B2D8FDB4A282}"/>
    <dgm:cxn modelId="{54BF698C-8F66-4B22-A81C-3C08B48DA6DB}" type="presOf" srcId="{94A5EF3B-9532-4DF3-89F4-24CB30AB36DA}" destId="{9FD8BB07-85E0-4C9D-8867-09DA6594FC25}" srcOrd="0" destOrd="0" presId="urn:microsoft.com/office/officeart/2005/8/layout/hierarchy1"/>
    <dgm:cxn modelId="{66E76E8E-1BFC-4CEA-A4E0-66C7ECEA5475}" type="presOf" srcId="{1EBD3646-D9E8-4291-9772-E4808588F66F}" destId="{CFBCAE6E-F8EE-4F2B-984D-69824600780A}" srcOrd="0" destOrd="0" presId="urn:microsoft.com/office/officeart/2005/8/layout/hierarchy1"/>
    <dgm:cxn modelId="{8A827891-BDED-4C27-AF29-8FA56D24C0DE}" type="presOf" srcId="{360A5339-2678-436A-89C9-95E93FD5EAC9}" destId="{E4CF2D84-1C65-4F65-BAD7-02E8CC96093B}" srcOrd="0" destOrd="0" presId="urn:microsoft.com/office/officeart/2005/8/layout/hierarchy1"/>
    <dgm:cxn modelId="{5465CF92-ED9E-4176-9438-83119FAB6772}" type="presOf" srcId="{2CDBA106-4AFC-4F83-8141-C3011DFDC26D}" destId="{5E973EB9-5DCC-4680-B10F-F3279118A243}" srcOrd="0" destOrd="0" presId="urn:microsoft.com/office/officeart/2005/8/layout/hierarchy1"/>
    <dgm:cxn modelId="{5BFA3094-1757-4BEC-8531-F544305C32ED}" type="presOf" srcId="{DBBE62EE-DD70-4999-AF17-E11559314757}" destId="{3B73C7C4-3551-45C4-A6DC-A025B1F44F6B}" srcOrd="0" destOrd="0" presId="urn:microsoft.com/office/officeart/2005/8/layout/hierarchy1"/>
    <dgm:cxn modelId="{7260B394-CEAE-403C-B6F9-A7E19881C0D5}" type="presOf" srcId="{939FA570-4E40-4688-AFD9-6E0981C5A9DD}" destId="{9836F7CF-3D75-4B2C-AE94-95CEF486AA5B}" srcOrd="0" destOrd="0" presId="urn:microsoft.com/office/officeart/2005/8/layout/hierarchy1"/>
    <dgm:cxn modelId="{4FCAE497-A230-4FAD-AC7C-C38A9CBEEF24}" type="presOf" srcId="{610EB78A-4E15-45CE-9565-808B8B917BFD}" destId="{F7E3C428-AE75-44F2-85A6-80F8BFEC1F4F}" srcOrd="0" destOrd="0" presId="urn:microsoft.com/office/officeart/2005/8/layout/hierarchy1"/>
    <dgm:cxn modelId="{07F5E499-9044-4200-A4FB-20F5B46CB822}" srcId="{179D7584-7716-492E-80CD-E89DDDC4928D}" destId="{E87E47D4-AFF9-4B70-A4F2-0C33DAA4A37F}" srcOrd="12" destOrd="0" parTransId="{16783C3C-079E-4BAE-9927-DBB0EFE75186}" sibTransId="{848525BF-7D6B-4A7C-AC6F-5125D53338CD}"/>
    <dgm:cxn modelId="{FD0E0D9A-42A2-4F04-A5CC-85F9B716BC31}" type="presOf" srcId="{A652CA10-3ECB-4214-A710-FC1CBE1846D3}" destId="{454B7AF5-D051-4FDB-9EC5-4420A1E9F24D}" srcOrd="0" destOrd="0" presId="urn:microsoft.com/office/officeart/2005/8/layout/hierarchy1"/>
    <dgm:cxn modelId="{8064A09A-5636-43D7-B074-1E08D70F4E4B}" srcId="{F9DAB929-82F7-4E83-8EBC-29A93C7284EC}" destId="{44A090DC-0849-4EAD-9C03-DC325F4A8777}" srcOrd="1" destOrd="0" parTransId="{842B7360-CAD5-4CF4-B308-2A1983DD7E25}" sibTransId="{73450099-1026-4E4D-84F1-4729EE7C20AF}"/>
    <dgm:cxn modelId="{388A469C-3B6B-431F-BD23-8AB33F5832C0}" srcId="{179D7584-7716-492E-80CD-E89DDDC4928D}" destId="{E19BFB45-3EEA-46DD-93F4-FA1099F46DB3}" srcOrd="6" destOrd="0" parTransId="{0A20027B-F75D-48CB-A594-CB5B0CEB1D61}" sibTransId="{4415176E-924C-495A-BB68-B7EF57AEC0FE}"/>
    <dgm:cxn modelId="{6AE0B79F-1812-4FA3-BFA2-DB2826839A81}" type="presOf" srcId="{7A262B44-4C52-4BDF-B609-B5293355B74E}" destId="{050E5BFA-9235-4383-AEE0-3D3220FF914B}" srcOrd="0" destOrd="0" presId="urn:microsoft.com/office/officeart/2005/8/layout/hierarchy1"/>
    <dgm:cxn modelId="{EAD4AAA2-E188-474F-844A-525C4AD81C25}" srcId="{179D7584-7716-492E-80CD-E89DDDC4928D}" destId="{7FE8007F-7A33-4951-A63D-B6150CD0401D}" srcOrd="8" destOrd="0" parTransId="{DAC5F5B8-17EA-4B55-A15A-1F8076E8CCB1}" sibTransId="{07C17080-05E6-48E9-A4E2-BD953C950053}"/>
    <dgm:cxn modelId="{978956A3-7522-4BEE-813A-1440835F1CCE}" type="presOf" srcId="{06F2C1CF-813E-408B-B961-DF64CA4B85ED}" destId="{DB8673FB-2F8D-4704-82DD-4A7383918B0E}" srcOrd="0" destOrd="0" presId="urn:microsoft.com/office/officeart/2005/8/layout/hierarchy1"/>
    <dgm:cxn modelId="{0C716BA5-63BC-49E2-BFB5-3700729BCE97}" type="presOf" srcId="{B518CD3A-C472-468C-B473-BA1BD8DB5A9D}" destId="{9AF7A5BF-3AB2-413D-BAE6-65A8CE15F3C2}" srcOrd="0" destOrd="0" presId="urn:microsoft.com/office/officeart/2005/8/layout/hierarchy1"/>
    <dgm:cxn modelId="{5289C7A6-4AAD-48B8-B8F0-DBCE7751FD3B}" type="presOf" srcId="{6776CB07-1463-4944-89EB-837A81E26634}" destId="{BE2290C1-533A-440F-A6C3-B9B830501B9C}" srcOrd="0" destOrd="0" presId="urn:microsoft.com/office/officeart/2005/8/layout/hierarchy1"/>
    <dgm:cxn modelId="{B952DAA7-2E1A-4DB6-86A8-C943902093EF}" srcId="{179D7584-7716-492E-80CD-E89DDDC4928D}" destId="{939FA570-4E40-4688-AFD9-6E0981C5A9DD}" srcOrd="7" destOrd="0" parTransId="{7A262B44-4C52-4BDF-B609-B5293355B74E}" sibTransId="{4CED4BB1-09A9-4095-8B8E-AD15929974D2}"/>
    <dgm:cxn modelId="{6E86F6AE-18AE-40F0-B982-6F151ECFED6E}" srcId="{F9DAB929-82F7-4E83-8EBC-29A93C7284EC}" destId="{43FA9880-BD6A-4C92-8D08-1EC160ACD76F}" srcOrd="0" destOrd="0" parTransId="{859DD654-05DE-4CDB-A41E-C70731D288E1}" sibTransId="{4D694B12-52C7-4192-8E76-B39761BA3204}"/>
    <dgm:cxn modelId="{871EAFB4-85AA-4250-90F3-77C2492BC2DA}" type="presOf" srcId="{3A468C00-9B16-41D5-9106-A6F1C60E0B76}" destId="{AE6166B9-E3D1-455E-A331-A83AEE8FAF3B}" srcOrd="0" destOrd="0" presId="urn:microsoft.com/office/officeart/2005/8/layout/hierarchy1"/>
    <dgm:cxn modelId="{F132A2B9-DB4B-47CC-9A3B-393E49AD641B}" srcId="{179D7584-7716-492E-80CD-E89DDDC4928D}" destId="{18DD9447-78BC-4419-9521-1B307D3C4887}" srcOrd="3" destOrd="0" parTransId="{A95BBEC5-B833-47D3-A2E3-2232C9AE527F}" sibTransId="{43183C09-9019-48B8-A2A5-AC90EF1B73ED}"/>
    <dgm:cxn modelId="{09C4A3BA-4285-483E-8CB3-EF18E97F28B3}" type="presOf" srcId="{541AD583-32CA-4B70-97CE-D40C837DF92E}" destId="{C00A5DC3-E537-4B53-9C32-D8AEB3A30097}" srcOrd="0" destOrd="0" presId="urn:microsoft.com/office/officeart/2005/8/layout/hierarchy1"/>
    <dgm:cxn modelId="{1D1B45BB-188B-4A41-97FC-3D654CAFCF47}" type="presOf" srcId="{FAC8BE7F-15BA-4A03-85AF-3B49526F66ED}" destId="{37301CD2-3320-4B91-A7F9-13D87D85461F}" srcOrd="0" destOrd="0" presId="urn:microsoft.com/office/officeart/2005/8/layout/hierarchy1"/>
    <dgm:cxn modelId="{89D12DBD-4513-4E78-88B3-BBFD6C6922AF}" type="presOf" srcId="{AAFCFF41-9875-439C-8960-189F4504B0C1}" destId="{0C10AC6F-4433-4FAE-9263-3149ECE29D28}" srcOrd="0" destOrd="0" presId="urn:microsoft.com/office/officeart/2005/8/layout/hierarchy1"/>
    <dgm:cxn modelId="{A95B39C2-6AE9-4891-A8A1-ED157F7CB26F}" srcId="{939FA570-4E40-4688-AFD9-6E0981C5A9DD}" destId="{360A5339-2678-436A-89C9-95E93FD5EAC9}" srcOrd="2" destOrd="0" parTransId="{4955AB44-87E5-4D63-A5DD-F2F51E1A56A6}" sibTransId="{7A0E8133-B546-438A-8E1A-ECEF51598D76}"/>
    <dgm:cxn modelId="{DA7C58C3-2DF9-4978-BB6E-2316993B730E}" srcId="{56B4FB78-804F-4575-B05F-6218058F7732}" destId="{6776CB07-1463-4944-89EB-837A81E26634}" srcOrd="0" destOrd="0" parTransId="{039FE588-8FB1-4621-9490-BE3354E086AA}" sibTransId="{831DBA83-7251-4A9D-9258-3F22A03427D9}"/>
    <dgm:cxn modelId="{DE9D6FC8-1D29-4C8D-8EEA-903C1EAFA00E}" type="presOf" srcId="{72081B62-5E11-4F7D-A76B-EAF50EA3E244}" destId="{13654A44-BFF4-4F3D-8213-F76B59482E86}" srcOrd="0" destOrd="0" presId="urn:microsoft.com/office/officeart/2005/8/layout/hierarchy1"/>
    <dgm:cxn modelId="{DA8970C9-C5A3-4ECF-88B8-99DE0DDFFDB5}" type="presOf" srcId="{A95BBEC5-B833-47D3-A2E3-2232C9AE527F}" destId="{C4F8378D-1B7A-478B-99C8-D07694CDAD74}" srcOrd="0" destOrd="0" presId="urn:microsoft.com/office/officeart/2005/8/layout/hierarchy1"/>
    <dgm:cxn modelId="{26498CCA-2217-4E05-8E44-07B602EF9572}" type="presOf" srcId="{0DE0FEA5-2FBF-477E-8DE1-B239E844ABAE}" destId="{0591C742-2674-4A15-89A4-45837B50E2B8}" srcOrd="0" destOrd="0" presId="urn:microsoft.com/office/officeart/2005/8/layout/hierarchy1"/>
    <dgm:cxn modelId="{AC27ABCA-067F-482F-A255-8ACB92442097}" type="presOf" srcId="{9187AA81-6089-42F1-A6E8-B4B61B863A69}" destId="{45E06B0B-0D4A-4A93-9D3C-3E42ED8C0B18}" srcOrd="0" destOrd="0" presId="urn:microsoft.com/office/officeart/2005/8/layout/hierarchy1"/>
    <dgm:cxn modelId="{0BD803CC-96B1-4782-8306-07F774CB67B1}" type="presOf" srcId="{DFFE7CCD-4D60-4450-8B0F-7FE1E57CDD80}" destId="{36C38B2A-49CF-4353-B8F7-6AA47E0D9ECC}" srcOrd="0" destOrd="0" presId="urn:microsoft.com/office/officeart/2005/8/layout/hierarchy1"/>
    <dgm:cxn modelId="{1CC5D8CC-FBD4-4C88-85F0-CA8697A0190D}" type="presOf" srcId="{C270BFBE-CE8A-499A-93B0-A567735B0609}" destId="{173BFC0B-FDAB-44B2-9397-AC5FF6DD5B88}" srcOrd="0" destOrd="0" presId="urn:microsoft.com/office/officeart/2005/8/layout/hierarchy1"/>
    <dgm:cxn modelId="{88DC6FCD-741D-4304-9F5B-0CF0FFE7FE5D}" type="presOf" srcId="{2C21F0B7-26BC-460F-935A-386502586DED}" destId="{0CA69745-C3D0-4A82-8844-ED8323A7E0CD}" srcOrd="0" destOrd="0" presId="urn:microsoft.com/office/officeart/2005/8/layout/hierarchy1"/>
    <dgm:cxn modelId="{B15BFBD3-3E62-41CC-A59D-D98B1ADB1919}" type="presOf" srcId="{6B16FEA7-9CD2-440A-B146-FF2633D0547B}" destId="{5CFFC6BA-3448-4934-AFC9-48995C15B923}" srcOrd="0" destOrd="0" presId="urn:microsoft.com/office/officeart/2005/8/layout/hierarchy1"/>
    <dgm:cxn modelId="{23D4EDD8-8D50-43EA-9281-1416DB9E35D6}" type="presOf" srcId="{3220EFC0-5370-4D75-A176-B40DEF3CF7DA}" destId="{05664422-A911-4962-8C25-B70D87F00FE3}" srcOrd="0" destOrd="0" presId="urn:microsoft.com/office/officeart/2005/8/layout/hierarchy1"/>
    <dgm:cxn modelId="{389719DA-218F-4050-95CD-C88CE54F6525}" type="presOf" srcId="{68AB198F-EEC0-49C7-8428-A485B3C87856}" destId="{FDF6BB8C-63DD-4D33-9934-9FE8904D0261}" srcOrd="0" destOrd="0" presId="urn:microsoft.com/office/officeart/2005/8/layout/hierarchy1"/>
    <dgm:cxn modelId="{59ADCEDB-38E5-4B00-A2DE-2FF0F72A51CF}" srcId="{44A090DC-0849-4EAD-9C03-DC325F4A8777}" destId="{94A5EF3B-9532-4DF3-89F4-24CB30AB36DA}" srcOrd="4" destOrd="0" parTransId="{92125F10-4202-4849-9B10-3D1029EA72EE}" sibTransId="{31013783-D6EC-4235-8E99-D7FEB8B7E4BF}"/>
    <dgm:cxn modelId="{83C984DC-2F06-4997-B0ED-EECF69A44E23}" srcId="{43FA9880-BD6A-4C92-8D08-1EC160ACD76F}" destId="{7909E4E0-1133-4E9D-BD79-9FA5C86C61C0}" srcOrd="1" destOrd="0" parTransId="{AE5332AF-89B2-472B-8894-C3FD5D8C1C64}" sibTransId="{2232C0F9-D587-4567-BECE-75021E089C04}"/>
    <dgm:cxn modelId="{DC7D9AE0-4B4F-4BE2-842F-BC5CE338EAA0}" type="presOf" srcId="{E87E47D4-AFF9-4B70-A4F2-0C33DAA4A37F}" destId="{C5720507-6FE4-4694-97CF-1ED0A8CEFFEF}" srcOrd="0" destOrd="0" presId="urn:microsoft.com/office/officeart/2005/8/layout/hierarchy1"/>
    <dgm:cxn modelId="{A6E49DE1-D42B-4249-A0CF-5936B9F6FAE3}" srcId="{179D7584-7716-492E-80CD-E89DDDC4928D}" destId="{A4F19CD8-8AD8-423E-B99B-13C4121038FD}" srcOrd="13" destOrd="0" parTransId="{0137E0EB-1B8C-41C7-957F-B48F81181E10}" sibTransId="{36469BF6-DBBB-41C5-A031-394FFE4CB532}"/>
    <dgm:cxn modelId="{0A3C96E2-1F7E-4728-BACB-533BB983718C}" type="presOf" srcId="{92125F10-4202-4849-9B10-3D1029EA72EE}" destId="{5050E547-1ECF-47D2-9CFB-A59171ADD954}" srcOrd="0" destOrd="0" presId="urn:microsoft.com/office/officeart/2005/8/layout/hierarchy1"/>
    <dgm:cxn modelId="{8844AAE2-A23E-4447-8EA0-5BB6068F30BB}" srcId="{3EBC4EE8-FAFB-469F-BAA9-37D7500EEB90}" destId="{6B16FEA7-9CD2-440A-B146-FF2633D0547B}" srcOrd="0" destOrd="0" parTransId="{A652CA10-3ECB-4214-A710-FC1CBE1846D3}" sibTransId="{D33F57E7-F9D2-4057-B8D5-4AA5E4811F86}"/>
    <dgm:cxn modelId="{60FD29E3-519D-48AD-87D8-F0F2CCEB7F3D}" type="presOf" srcId="{2502841C-C956-4F70-8813-11A23404D621}" destId="{F80B4B2D-FB16-4EB5-A51B-93C916197CFD}" srcOrd="0" destOrd="0" presId="urn:microsoft.com/office/officeart/2005/8/layout/hierarchy1"/>
    <dgm:cxn modelId="{396923E4-447B-4096-869A-9252A3407E1F}" type="presOf" srcId="{179D7584-7716-492E-80CD-E89DDDC4928D}" destId="{7CF3367F-DC5E-4643-9B6E-90B0421FD942}" srcOrd="0" destOrd="0" presId="urn:microsoft.com/office/officeart/2005/8/layout/hierarchy1"/>
    <dgm:cxn modelId="{964370E7-EA6F-40B5-B299-275A04E9EB77}" type="presOf" srcId="{0137E0EB-1B8C-41C7-957F-B48F81181E10}" destId="{6AC2E7D2-B44F-422D-A8A4-921A39A85648}" srcOrd="0" destOrd="0" presId="urn:microsoft.com/office/officeart/2005/8/layout/hierarchy1"/>
    <dgm:cxn modelId="{74387CE7-308C-47C1-8DAA-78AB3CC8B15B}" type="presOf" srcId="{B8EA72AB-9D8B-4616-9220-42952C739854}" destId="{12F56780-9892-4BBA-A73A-7CDA47CDE6E9}" srcOrd="0" destOrd="0" presId="urn:microsoft.com/office/officeart/2005/8/layout/hierarchy1"/>
    <dgm:cxn modelId="{8FF36BEA-7271-41FA-BC80-2E4CF1C84134}" type="presOf" srcId="{5263B2BC-0B0E-42A2-BDC9-165C8192B53A}" destId="{0F9ADE14-678F-44D3-938D-B48676289849}" srcOrd="0" destOrd="0" presId="urn:microsoft.com/office/officeart/2005/8/layout/hierarchy1"/>
    <dgm:cxn modelId="{C4592DEC-EAD2-463F-9B8A-ECC566953C72}" type="presOf" srcId="{BB29094D-F9ED-4B2F-A515-9E8D0C7792CE}" destId="{D7AA3907-3B67-46F4-9EEF-FDBB76AA82F9}" srcOrd="0" destOrd="0" presId="urn:microsoft.com/office/officeart/2005/8/layout/hierarchy1"/>
    <dgm:cxn modelId="{243120ED-A17C-484F-A078-B81840A429AD}" srcId="{939FA570-4E40-4688-AFD9-6E0981C5A9DD}" destId="{541AD583-32CA-4B70-97CE-D40C837DF92E}" srcOrd="0" destOrd="0" parTransId="{6EA88EDB-97A4-4E47-A0C1-8201BBFE62D8}" sibTransId="{81A852B3-08A8-4526-8AF6-AEF6347AFCC4}"/>
    <dgm:cxn modelId="{E978B9EF-305A-4B09-967E-5A4974B802F8}" type="presOf" srcId="{A6C59752-2B49-431F-BC48-026B8CDA77C2}" destId="{E175E898-43F5-4E29-9559-D060F861878F}" srcOrd="0" destOrd="0" presId="urn:microsoft.com/office/officeart/2005/8/layout/hierarchy1"/>
    <dgm:cxn modelId="{382C74F1-B5FA-4F18-913D-A91636E12234}" srcId="{44A090DC-0849-4EAD-9C03-DC325F4A8777}" destId="{42F9CBE8-2CAE-4A01-80B8-920BF59B648B}" srcOrd="0" destOrd="0" parTransId="{CA15322D-D9ED-4591-A245-62CCEBFEBB1C}" sibTransId="{35907A77-6C28-48BE-BB33-89BD33AA7762}"/>
    <dgm:cxn modelId="{EF0021F2-AE86-4B4B-951E-3518769B2ED0}" type="presOf" srcId="{6BC7C680-6346-43C9-B5E4-4FBB13205DC4}" destId="{5C75307A-E2BC-4C6E-9651-968301F8EF5D}" srcOrd="0" destOrd="0" presId="urn:microsoft.com/office/officeart/2005/8/layout/hierarchy1"/>
    <dgm:cxn modelId="{8F7BF1F5-CE93-49BF-9A24-8BC17ACA16F7}" srcId="{44A090DC-0849-4EAD-9C03-DC325F4A8777}" destId="{74AD5B9D-6887-4F09-A3F4-C7561F4EFAC7}" srcOrd="1" destOrd="0" parTransId="{1EBD3646-D9E8-4291-9772-E4808588F66F}" sibTransId="{21F5C61E-ACC1-42DB-9580-A73BD6EDE4C9}"/>
    <dgm:cxn modelId="{53BC78FA-8CBF-46A3-AA20-F8EE4C8EC378}" type="presOf" srcId="{E19BFB45-3EEA-46DD-93F4-FA1099F46DB3}" destId="{E3D4EF9F-8D9E-49CB-9E86-AA8081232FEA}" srcOrd="0" destOrd="0" presId="urn:microsoft.com/office/officeart/2005/8/layout/hierarchy1"/>
    <dgm:cxn modelId="{2307CBFB-F262-4782-8C84-0669CCA7EA67}" type="presOf" srcId="{859DD654-05DE-4CDB-A41E-C70731D288E1}" destId="{9B6E528D-534E-41EE-A829-92C474A48B0E}" srcOrd="0" destOrd="0" presId="urn:microsoft.com/office/officeart/2005/8/layout/hierarchy1"/>
    <dgm:cxn modelId="{E45508FD-CBE9-413A-A35B-1DA92D1A60EA}" type="presOf" srcId="{6EA88EDB-97A4-4E47-A0C1-8201BBFE62D8}" destId="{D1C45136-EBF9-4E84-A922-167F6C906DA1}" srcOrd="0" destOrd="0" presId="urn:microsoft.com/office/officeart/2005/8/layout/hierarchy1"/>
    <dgm:cxn modelId="{30B6C1FF-75D9-4624-B0AE-227F69B5E4A3}" srcId="{179D7584-7716-492E-80CD-E89DDDC4928D}" destId="{610EB78A-4E15-45CE-9565-808B8B917BFD}" srcOrd="2" destOrd="0" parTransId="{79894840-FC7F-43E4-803E-10952B31D3FB}" sibTransId="{E5D9C8A6-44E1-4EA9-9D6B-6E380F4608E4}"/>
    <dgm:cxn modelId="{D8F6DCFF-970B-42CC-898E-0EE67B93177D}" srcId="{43FA9880-BD6A-4C92-8D08-1EC160ACD76F}" destId="{0DE0FEA5-2FBF-477E-8DE1-B239E844ABAE}" srcOrd="0" destOrd="0" parTransId="{BB29094D-F9ED-4B2F-A515-9E8D0C7792CE}" sibTransId="{694BD8AE-3497-4C64-AFEF-5D5AA3082A45}"/>
    <dgm:cxn modelId="{C4B2D83D-DE71-4BF8-99F7-74D84957B332}" type="presParOf" srcId="{65FA1CEF-A790-48FE-A494-270CF8F0F5C5}" destId="{741422B9-1DB2-4426-B456-5A94603C7A2B}" srcOrd="0" destOrd="0" presId="urn:microsoft.com/office/officeart/2005/8/layout/hierarchy1"/>
    <dgm:cxn modelId="{4B1E56E5-EA05-4FFC-A8CE-9847D5031D6B}" type="presParOf" srcId="{741422B9-1DB2-4426-B456-5A94603C7A2B}" destId="{7A5463FF-A928-4A00-A94B-59EA158F1BA3}" srcOrd="0" destOrd="0" presId="urn:microsoft.com/office/officeart/2005/8/layout/hierarchy1"/>
    <dgm:cxn modelId="{71EC923D-5B95-4305-B4DF-CC5BA4284CA0}" type="presParOf" srcId="{7A5463FF-A928-4A00-A94B-59EA158F1BA3}" destId="{51ACFFE9-8145-42E4-9E0D-180F5B8987F5}" srcOrd="0" destOrd="0" presId="urn:microsoft.com/office/officeart/2005/8/layout/hierarchy1"/>
    <dgm:cxn modelId="{7123350C-C590-469A-97B7-001B23AE8E58}" type="presParOf" srcId="{7A5463FF-A928-4A00-A94B-59EA158F1BA3}" destId="{1FEA6187-11DF-4D8D-9721-45F42654DB23}" srcOrd="1" destOrd="0" presId="urn:microsoft.com/office/officeart/2005/8/layout/hierarchy1"/>
    <dgm:cxn modelId="{034884E4-1C64-4853-8159-096FE5F4F5D2}" type="presParOf" srcId="{741422B9-1DB2-4426-B456-5A94603C7A2B}" destId="{93E01A2D-CA7D-448F-81C7-A055BCE255EF}" srcOrd="1" destOrd="0" presId="urn:microsoft.com/office/officeart/2005/8/layout/hierarchy1"/>
    <dgm:cxn modelId="{D3A8CEA7-A173-475D-9CA2-BF1C82289CCC}" type="presParOf" srcId="{93E01A2D-CA7D-448F-81C7-A055BCE255EF}" destId="{454B7AF5-D051-4FDB-9EC5-4420A1E9F24D}" srcOrd="0" destOrd="0" presId="urn:microsoft.com/office/officeart/2005/8/layout/hierarchy1"/>
    <dgm:cxn modelId="{064D7E03-D0E4-496C-A167-47A48BDBBEAE}" type="presParOf" srcId="{93E01A2D-CA7D-448F-81C7-A055BCE255EF}" destId="{E04FBF15-DDB7-4AA7-850A-75D26E122310}" srcOrd="1" destOrd="0" presId="urn:microsoft.com/office/officeart/2005/8/layout/hierarchy1"/>
    <dgm:cxn modelId="{F71201CC-9F8A-4578-9354-8B352847A82B}" type="presParOf" srcId="{E04FBF15-DDB7-4AA7-850A-75D26E122310}" destId="{72CAA354-D74C-4BF3-A6BC-3FA94D3F9EED}" srcOrd="0" destOrd="0" presId="urn:microsoft.com/office/officeart/2005/8/layout/hierarchy1"/>
    <dgm:cxn modelId="{801FACDE-20C1-4554-BDC3-940EF8EA3A63}" type="presParOf" srcId="{72CAA354-D74C-4BF3-A6BC-3FA94D3F9EED}" destId="{0D8E2F33-9C36-4BCE-BE54-AEE421B137DF}" srcOrd="0" destOrd="0" presId="urn:microsoft.com/office/officeart/2005/8/layout/hierarchy1"/>
    <dgm:cxn modelId="{94CFE556-A129-4B66-9691-613E5EA5306D}" type="presParOf" srcId="{72CAA354-D74C-4BF3-A6BC-3FA94D3F9EED}" destId="{5CFFC6BA-3448-4934-AFC9-48995C15B923}" srcOrd="1" destOrd="0" presId="urn:microsoft.com/office/officeart/2005/8/layout/hierarchy1"/>
    <dgm:cxn modelId="{FAF533A2-74DD-4BE9-B499-58C6CCEF07F0}" type="presParOf" srcId="{E04FBF15-DDB7-4AA7-850A-75D26E122310}" destId="{1904D396-B959-4344-A489-AE6F56D3596B}" srcOrd="1" destOrd="0" presId="urn:microsoft.com/office/officeart/2005/8/layout/hierarchy1"/>
    <dgm:cxn modelId="{CB800255-1B93-403B-89E6-B3CAFC86074A}" type="presParOf" srcId="{1904D396-B959-4344-A489-AE6F56D3596B}" destId="{FDF6BB8C-63DD-4D33-9934-9FE8904D0261}" srcOrd="0" destOrd="0" presId="urn:microsoft.com/office/officeart/2005/8/layout/hierarchy1"/>
    <dgm:cxn modelId="{830045EB-39A5-4CF2-A6DC-D93204F62198}" type="presParOf" srcId="{1904D396-B959-4344-A489-AE6F56D3596B}" destId="{A7FE191A-766C-42B1-BDC1-E7FBC842BF2D}" srcOrd="1" destOrd="0" presId="urn:microsoft.com/office/officeart/2005/8/layout/hierarchy1"/>
    <dgm:cxn modelId="{43CBA239-CBD8-426F-8678-008F8D7343F0}" type="presParOf" srcId="{A7FE191A-766C-42B1-BDC1-E7FBC842BF2D}" destId="{44A612EC-D000-44E9-9DAA-93A152967849}" srcOrd="0" destOrd="0" presId="urn:microsoft.com/office/officeart/2005/8/layout/hierarchy1"/>
    <dgm:cxn modelId="{06823A30-8EE7-41AE-A0DD-7904800FD45E}" type="presParOf" srcId="{44A612EC-D000-44E9-9DAA-93A152967849}" destId="{9B6C4AE0-3836-4120-923B-B3CC2B4D507A}" srcOrd="0" destOrd="0" presId="urn:microsoft.com/office/officeart/2005/8/layout/hierarchy1"/>
    <dgm:cxn modelId="{A41E8BC1-77BA-4C6A-A7A3-D94CCC00D3BF}" type="presParOf" srcId="{44A612EC-D000-44E9-9DAA-93A152967849}" destId="{7CF3367F-DC5E-4643-9B6E-90B0421FD942}" srcOrd="1" destOrd="0" presId="urn:microsoft.com/office/officeart/2005/8/layout/hierarchy1"/>
    <dgm:cxn modelId="{950B7B91-8727-4D09-8B72-789986664718}" type="presParOf" srcId="{A7FE191A-766C-42B1-BDC1-E7FBC842BF2D}" destId="{97568E14-FBC8-49B3-B663-9C240E9469FB}" srcOrd="1" destOrd="0" presId="urn:microsoft.com/office/officeart/2005/8/layout/hierarchy1"/>
    <dgm:cxn modelId="{23F35470-736D-40A7-BDED-778B6B1DFD29}" type="presParOf" srcId="{97568E14-FBC8-49B3-B663-9C240E9469FB}" destId="{45E06B0B-0D4A-4A93-9D3C-3E42ED8C0B18}" srcOrd="0" destOrd="0" presId="urn:microsoft.com/office/officeart/2005/8/layout/hierarchy1"/>
    <dgm:cxn modelId="{4AB4718E-1ABB-4EB6-949F-5EDBBA78D97A}" type="presParOf" srcId="{97568E14-FBC8-49B3-B663-9C240E9469FB}" destId="{7D6A3F23-1BCA-4C90-A6CD-2E9490CB8A3A}" srcOrd="1" destOrd="0" presId="urn:microsoft.com/office/officeart/2005/8/layout/hierarchy1"/>
    <dgm:cxn modelId="{55D29BAF-21D5-4928-95B3-2CA7335EED92}" type="presParOf" srcId="{7D6A3F23-1BCA-4C90-A6CD-2E9490CB8A3A}" destId="{446C39B0-2C6A-4D32-BB1D-C413A098DAAC}" srcOrd="0" destOrd="0" presId="urn:microsoft.com/office/officeart/2005/8/layout/hierarchy1"/>
    <dgm:cxn modelId="{3102BAF5-0E13-403A-9B76-619A0E19459A}" type="presParOf" srcId="{446C39B0-2C6A-4D32-BB1D-C413A098DAAC}" destId="{2CE36DC9-6379-41CD-ABE9-5C28C8AA1E8D}" srcOrd="0" destOrd="0" presId="urn:microsoft.com/office/officeart/2005/8/layout/hierarchy1"/>
    <dgm:cxn modelId="{46462C50-8715-4E70-B87A-40959F58EC73}" type="presParOf" srcId="{446C39B0-2C6A-4D32-BB1D-C413A098DAAC}" destId="{05664422-A911-4962-8C25-B70D87F00FE3}" srcOrd="1" destOrd="0" presId="urn:microsoft.com/office/officeart/2005/8/layout/hierarchy1"/>
    <dgm:cxn modelId="{242DE150-00CD-42A5-A5A2-46C904967C7D}" type="presParOf" srcId="{7D6A3F23-1BCA-4C90-A6CD-2E9490CB8A3A}" destId="{A87A8A9B-2F1A-4B65-A9BE-751D0BEC51AE}" srcOrd="1" destOrd="0" presId="urn:microsoft.com/office/officeart/2005/8/layout/hierarchy1"/>
    <dgm:cxn modelId="{0556F3A3-9B83-4FB4-BA7A-F6C5AD561E04}" type="presParOf" srcId="{97568E14-FBC8-49B3-B663-9C240E9469FB}" destId="{13654A44-BFF4-4F3D-8213-F76B59482E86}" srcOrd="2" destOrd="0" presId="urn:microsoft.com/office/officeart/2005/8/layout/hierarchy1"/>
    <dgm:cxn modelId="{8250306C-709B-43D2-8DB7-10E2D17BAA16}" type="presParOf" srcId="{97568E14-FBC8-49B3-B663-9C240E9469FB}" destId="{ED027C10-F5D9-4813-8CFF-B75386C8241F}" srcOrd="3" destOrd="0" presId="urn:microsoft.com/office/officeart/2005/8/layout/hierarchy1"/>
    <dgm:cxn modelId="{F7E09113-756D-4FC6-99E6-2D16FC5FD210}" type="presParOf" srcId="{ED027C10-F5D9-4813-8CFF-B75386C8241F}" destId="{F9447FCF-19EE-4607-BFDD-69A949B49A99}" srcOrd="0" destOrd="0" presId="urn:microsoft.com/office/officeart/2005/8/layout/hierarchy1"/>
    <dgm:cxn modelId="{7AF5069D-D619-4E14-8602-41E4014A215F}" type="presParOf" srcId="{F9447FCF-19EE-4607-BFDD-69A949B49A99}" destId="{61A136DD-BD1C-40A5-9272-BA1D249B6070}" srcOrd="0" destOrd="0" presId="urn:microsoft.com/office/officeart/2005/8/layout/hierarchy1"/>
    <dgm:cxn modelId="{9F301154-1DEB-49B7-B238-C23706FFE4C6}" type="presParOf" srcId="{F9447FCF-19EE-4607-BFDD-69A949B49A99}" destId="{E175E898-43F5-4E29-9559-D060F861878F}" srcOrd="1" destOrd="0" presId="urn:microsoft.com/office/officeart/2005/8/layout/hierarchy1"/>
    <dgm:cxn modelId="{0F97F743-DB87-42FD-A310-734AE03CD295}" type="presParOf" srcId="{ED027C10-F5D9-4813-8CFF-B75386C8241F}" destId="{A3119FA6-102C-412D-B2E3-2EA9CF244E66}" srcOrd="1" destOrd="0" presId="urn:microsoft.com/office/officeart/2005/8/layout/hierarchy1"/>
    <dgm:cxn modelId="{CD09746D-832E-4CDF-9152-9E792C0E897C}" type="presParOf" srcId="{97568E14-FBC8-49B3-B663-9C240E9469FB}" destId="{B0329D3F-9B8F-463C-9125-545A75678478}" srcOrd="4" destOrd="0" presId="urn:microsoft.com/office/officeart/2005/8/layout/hierarchy1"/>
    <dgm:cxn modelId="{48408495-32CB-456A-85C8-606177486C9D}" type="presParOf" srcId="{97568E14-FBC8-49B3-B663-9C240E9469FB}" destId="{1C863582-CF98-4413-A9EC-3330D0CE279F}" srcOrd="5" destOrd="0" presId="urn:microsoft.com/office/officeart/2005/8/layout/hierarchy1"/>
    <dgm:cxn modelId="{C7D70648-ED36-4BCC-AA4D-174F0F0C9E98}" type="presParOf" srcId="{1C863582-CF98-4413-A9EC-3330D0CE279F}" destId="{9E631332-96B4-4272-9072-883A3DA5250C}" srcOrd="0" destOrd="0" presId="urn:microsoft.com/office/officeart/2005/8/layout/hierarchy1"/>
    <dgm:cxn modelId="{723AF82E-9507-473B-9E47-9541839ADE9B}" type="presParOf" srcId="{9E631332-96B4-4272-9072-883A3DA5250C}" destId="{D0CD144A-D923-46DC-9D55-E719D30367A2}" srcOrd="0" destOrd="0" presId="urn:microsoft.com/office/officeart/2005/8/layout/hierarchy1"/>
    <dgm:cxn modelId="{7CD74D1E-038D-4676-985C-C851AEE9E445}" type="presParOf" srcId="{9E631332-96B4-4272-9072-883A3DA5250C}" destId="{F7E3C428-AE75-44F2-85A6-80F8BFEC1F4F}" srcOrd="1" destOrd="0" presId="urn:microsoft.com/office/officeart/2005/8/layout/hierarchy1"/>
    <dgm:cxn modelId="{1F481FA0-C497-4D32-839B-8AD6644F27B8}" type="presParOf" srcId="{1C863582-CF98-4413-A9EC-3330D0CE279F}" destId="{D94DE6F5-A39D-4E53-BDE2-A006B880B32E}" srcOrd="1" destOrd="0" presId="urn:microsoft.com/office/officeart/2005/8/layout/hierarchy1"/>
    <dgm:cxn modelId="{93B33CE4-CE03-49CA-B2C2-14351864121A}" type="presParOf" srcId="{97568E14-FBC8-49B3-B663-9C240E9469FB}" destId="{C4F8378D-1B7A-478B-99C8-D07694CDAD74}" srcOrd="6" destOrd="0" presId="urn:microsoft.com/office/officeart/2005/8/layout/hierarchy1"/>
    <dgm:cxn modelId="{0819FDFD-CD31-43BF-A735-4CE679136969}" type="presParOf" srcId="{97568E14-FBC8-49B3-B663-9C240E9469FB}" destId="{E2DC4D7C-425F-4D55-BB4F-1B73C72979CD}" srcOrd="7" destOrd="0" presId="urn:microsoft.com/office/officeart/2005/8/layout/hierarchy1"/>
    <dgm:cxn modelId="{4E880699-23F2-4512-B831-6C164CE174A1}" type="presParOf" srcId="{E2DC4D7C-425F-4D55-BB4F-1B73C72979CD}" destId="{48C214AC-9434-48E6-8CF1-2660C0DE7A33}" srcOrd="0" destOrd="0" presId="urn:microsoft.com/office/officeart/2005/8/layout/hierarchy1"/>
    <dgm:cxn modelId="{BB324E40-B900-49A7-81A1-301F72CF9248}" type="presParOf" srcId="{48C214AC-9434-48E6-8CF1-2660C0DE7A33}" destId="{8FA1041B-788F-4649-97D6-3F2AA646F1CD}" srcOrd="0" destOrd="0" presId="urn:microsoft.com/office/officeart/2005/8/layout/hierarchy1"/>
    <dgm:cxn modelId="{ED041A22-F9C6-41B9-BBF4-4B9CD04569F4}" type="presParOf" srcId="{48C214AC-9434-48E6-8CF1-2660C0DE7A33}" destId="{71ED2B77-FA01-4216-9D51-C74DBB6495B0}" srcOrd="1" destOrd="0" presId="urn:microsoft.com/office/officeart/2005/8/layout/hierarchy1"/>
    <dgm:cxn modelId="{CE3317DC-DD7B-4478-AEFB-3CA886916D43}" type="presParOf" srcId="{E2DC4D7C-425F-4D55-BB4F-1B73C72979CD}" destId="{259610A4-FB9C-4F89-BD22-23142FE1B93B}" srcOrd="1" destOrd="0" presId="urn:microsoft.com/office/officeart/2005/8/layout/hierarchy1"/>
    <dgm:cxn modelId="{F6509885-8F7F-4122-9575-007DDFAABBBB}" type="presParOf" srcId="{97568E14-FBC8-49B3-B663-9C240E9469FB}" destId="{829CD996-DF5C-4006-91DC-D65EE69BDA67}" srcOrd="8" destOrd="0" presId="urn:microsoft.com/office/officeart/2005/8/layout/hierarchy1"/>
    <dgm:cxn modelId="{CA8BF56B-619A-4200-A143-720611727F6D}" type="presParOf" srcId="{97568E14-FBC8-49B3-B663-9C240E9469FB}" destId="{48877CE9-1BE4-4FDF-8D65-D6C41782B571}" srcOrd="9" destOrd="0" presId="urn:microsoft.com/office/officeart/2005/8/layout/hierarchy1"/>
    <dgm:cxn modelId="{ED12C0AD-1F14-41A0-BBB5-A97B82FAA874}" type="presParOf" srcId="{48877CE9-1BE4-4FDF-8D65-D6C41782B571}" destId="{972BE811-B324-432A-B692-091B6694BA89}" srcOrd="0" destOrd="0" presId="urn:microsoft.com/office/officeart/2005/8/layout/hierarchy1"/>
    <dgm:cxn modelId="{8FC68687-5FF3-4132-A5FC-626DEC4B2A06}" type="presParOf" srcId="{972BE811-B324-432A-B692-091B6694BA89}" destId="{DDBE6AFD-D45F-468C-AC4F-FB3486CF7117}" srcOrd="0" destOrd="0" presId="urn:microsoft.com/office/officeart/2005/8/layout/hierarchy1"/>
    <dgm:cxn modelId="{54A9793A-9CD7-4A80-AC39-C491216F0A03}" type="presParOf" srcId="{972BE811-B324-432A-B692-091B6694BA89}" destId="{12F56780-9892-4BBA-A73A-7CDA47CDE6E9}" srcOrd="1" destOrd="0" presId="urn:microsoft.com/office/officeart/2005/8/layout/hierarchy1"/>
    <dgm:cxn modelId="{7AA9E4DA-85D3-4211-A686-CA4E583654B8}" type="presParOf" srcId="{48877CE9-1BE4-4FDF-8D65-D6C41782B571}" destId="{737B9F2C-CF96-4873-B9B1-91F19F054754}" srcOrd="1" destOrd="0" presId="urn:microsoft.com/office/officeart/2005/8/layout/hierarchy1"/>
    <dgm:cxn modelId="{9AE0C41E-9CA4-4BE2-87B6-80D33CB0DA3C}" type="presParOf" srcId="{97568E14-FBC8-49B3-B663-9C240E9469FB}" destId="{719124F7-4912-4D61-8610-67F35C82ABD4}" srcOrd="10" destOrd="0" presId="urn:microsoft.com/office/officeart/2005/8/layout/hierarchy1"/>
    <dgm:cxn modelId="{10F750A1-B1AF-4C3A-917D-1DF99F59CE39}" type="presParOf" srcId="{97568E14-FBC8-49B3-B663-9C240E9469FB}" destId="{969EF28B-7DFB-40B7-B1AF-C5D690EAA85D}" srcOrd="11" destOrd="0" presId="urn:microsoft.com/office/officeart/2005/8/layout/hierarchy1"/>
    <dgm:cxn modelId="{0187D662-B162-44FE-866A-749F7FFAB54E}" type="presParOf" srcId="{969EF28B-7DFB-40B7-B1AF-C5D690EAA85D}" destId="{8E82BF4C-5A68-41C7-8678-6F305D34DE9E}" srcOrd="0" destOrd="0" presId="urn:microsoft.com/office/officeart/2005/8/layout/hierarchy1"/>
    <dgm:cxn modelId="{D1F5C115-EA34-4161-BA80-48DBEE85AB71}" type="presParOf" srcId="{8E82BF4C-5A68-41C7-8678-6F305D34DE9E}" destId="{3B5F2BBE-CEA4-4E31-A54D-12C74F36967D}" srcOrd="0" destOrd="0" presId="urn:microsoft.com/office/officeart/2005/8/layout/hierarchy1"/>
    <dgm:cxn modelId="{B73EE60B-C200-4210-8819-3B7FCEE678C9}" type="presParOf" srcId="{8E82BF4C-5A68-41C7-8678-6F305D34DE9E}" destId="{37301CD2-3320-4B91-A7F9-13D87D85461F}" srcOrd="1" destOrd="0" presId="urn:microsoft.com/office/officeart/2005/8/layout/hierarchy1"/>
    <dgm:cxn modelId="{15AC137B-CA3B-4418-949F-EF15D2DBEFB8}" type="presParOf" srcId="{969EF28B-7DFB-40B7-B1AF-C5D690EAA85D}" destId="{9DF38829-DC57-48AF-81E3-6085962E76B2}" srcOrd="1" destOrd="0" presId="urn:microsoft.com/office/officeart/2005/8/layout/hierarchy1"/>
    <dgm:cxn modelId="{083A8988-B289-4996-AFE7-6E24A1E92C25}" type="presParOf" srcId="{97568E14-FBC8-49B3-B663-9C240E9469FB}" destId="{2A2A2A68-AC4F-412D-BD35-19E31563E75F}" srcOrd="12" destOrd="0" presId="urn:microsoft.com/office/officeart/2005/8/layout/hierarchy1"/>
    <dgm:cxn modelId="{67A2016E-B8C6-494F-A0E0-511AF1772CE6}" type="presParOf" srcId="{97568E14-FBC8-49B3-B663-9C240E9469FB}" destId="{B45B5568-A682-4C65-8584-45CAC618BA68}" srcOrd="13" destOrd="0" presId="urn:microsoft.com/office/officeart/2005/8/layout/hierarchy1"/>
    <dgm:cxn modelId="{1490A483-2585-48F1-83B5-62E74E52556A}" type="presParOf" srcId="{B45B5568-A682-4C65-8584-45CAC618BA68}" destId="{938B8E09-BEEA-4DC5-B890-85AD9990948E}" srcOrd="0" destOrd="0" presId="urn:microsoft.com/office/officeart/2005/8/layout/hierarchy1"/>
    <dgm:cxn modelId="{30F43DCA-E836-4763-8EFB-63E5EE97D3F5}" type="presParOf" srcId="{938B8E09-BEEA-4DC5-B890-85AD9990948E}" destId="{4EF2EE70-87BF-4E4F-9916-77ED814B1288}" srcOrd="0" destOrd="0" presId="urn:microsoft.com/office/officeart/2005/8/layout/hierarchy1"/>
    <dgm:cxn modelId="{B405EC4E-80F8-48CB-A546-C4FE10CFF66C}" type="presParOf" srcId="{938B8E09-BEEA-4DC5-B890-85AD9990948E}" destId="{E3D4EF9F-8D9E-49CB-9E86-AA8081232FEA}" srcOrd="1" destOrd="0" presId="urn:microsoft.com/office/officeart/2005/8/layout/hierarchy1"/>
    <dgm:cxn modelId="{DF0EA088-5468-43CC-A116-10EE4FA63D8E}" type="presParOf" srcId="{B45B5568-A682-4C65-8584-45CAC618BA68}" destId="{1562CFAD-08C0-4FDF-9CA1-2B3E7BF423DE}" srcOrd="1" destOrd="0" presId="urn:microsoft.com/office/officeart/2005/8/layout/hierarchy1"/>
    <dgm:cxn modelId="{5265892F-3AFE-4861-9008-A21DDB429D0C}" type="presParOf" srcId="{97568E14-FBC8-49B3-B663-9C240E9469FB}" destId="{050E5BFA-9235-4383-AEE0-3D3220FF914B}" srcOrd="14" destOrd="0" presId="urn:microsoft.com/office/officeart/2005/8/layout/hierarchy1"/>
    <dgm:cxn modelId="{7ED863CB-1116-4CE0-B461-7950FAD9B18D}" type="presParOf" srcId="{97568E14-FBC8-49B3-B663-9C240E9469FB}" destId="{EA0AC2DB-F83A-4133-8212-1A2B6D089ABD}" srcOrd="15" destOrd="0" presId="urn:microsoft.com/office/officeart/2005/8/layout/hierarchy1"/>
    <dgm:cxn modelId="{2732DECA-35BF-416B-90CC-8B4074B4B240}" type="presParOf" srcId="{EA0AC2DB-F83A-4133-8212-1A2B6D089ABD}" destId="{4F82D56C-0E26-4C2D-823B-BE5D55AA039B}" srcOrd="0" destOrd="0" presId="urn:microsoft.com/office/officeart/2005/8/layout/hierarchy1"/>
    <dgm:cxn modelId="{5F8877B0-17F7-48FD-957D-3FDC299CA0F7}" type="presParOf" srcId="{4F82D56C-0E26-4C2D-823B-BE5D55AA039B}" destId="{39327E81-F49B-4DF5-92D8-E23C5ED081AA}" srcOrd="0" destOrd="0" presId="urn:microsoft.com/office/officeart/2005/8/layout/hierarchy1"/>
    <dgm:cxn modelId="{49C10C1F-0B5C-4616-A17A-A9B5423CD151}" type="presParOf" srcId="{4F82D56C-0E26-4C2D-823B-BE5D55AA039B}" destId="{9836F7CF-3D75-4B2C-AE94-95CEF486AA5B}" srcOrd="1" destOrd="0" presId="urn:microsoft.com/office/officeart/2005/8/layout/hierarchy1"/>
    <dgm:cxn modelId="{DC9A6B07-B7B1-4B20-BA1C-AEB3AA26DE36}" type="presParOf" srcId="{EA0AC2DB-F83A-4133-8212-1A2B6D089ABD}" destId="{5FAEE71B-418A-4322-B153-0286E5ADABAF}" srcOrd="1" destOrd="0" presId="urn:microsoft.com/office/officeart/2005/8/layout/hierarchy1"/>
    <dgm:cxn modelId="{B4DC8010-093A-4EAC-8024-73433DC23D8D}" type="presParOf" srcId="{5FAEE71B-418A-4322-B153-0286E5ADABAF}" destId="{D1C45136-EBF9-4E84-A922-167F6C906DA1}" srcOrd="0" destOrd="0" presId="urn:microsoft.com/office/officeart/2005/8/layout/hierarchy1"/>
    <dgm:cxn modelId="{DA3A0A50-670E-4E02-9636-548637CB86D4}" type="presParOf" srcId="{5FAEE71B-418A-4322-B153-0286E5ADABAF}" destId="{43F72A05-0263-4033-809D-7EA7A32CD9B8}" srcOrd="1" destOrd="0" presId="urn:microsoft.com/office/officeart/2005/8/layout/hierarchy1"/>
    <dgm:cxn modelId="{351082E8-6FC4-4280-9A04-32673E825AB9}" type="presParOf" srcId="{43F72A05-0263-4033-809D-7EA7A32CD9B8}" destId="{A9AC499F-CDF1-43A3-A52B-DF8AF58DB554}" srcOrd="0" destOrd="0" presId="urn:microsoft.com/office/officeart/2005/8/layout/hierarchy1"/>
    <dgm:cxn modelId="{2698BB34-4D34-427E-B215-A528A5D84F80}" type="presParOf" srcId="{A9AC499F-CDF1-43A3-A52B-DF8AF58DB554}" destId="{49B74407-EB30-466D-B295-FC98B19A09ED}" srcOrd="0" destOrd="0" presId="urn:microsoft.com/office/officeart/2005/8/layout/hierarchy1"/>
    <dgm:cxn modelId="{B4ECB8DA-F773-4E79-BA75-ED3D4555A888}" type="presParOf" srcId="{A9AC499F-CDF1-43A3-A52B-DF8AF58DB554}" destId="{C00A5DC3-E537-4B53-9C32-D8AEB3A30097}" srcOrd="1" destOrd="0" presId="urn:microsoft.com/office/officeart/2005/8/layout/hierarchy1"/>
    <dgm:cxn modelId="{FDC1094B-EE55-421B-BED8-220BC050E87F}" type="presParOf" srcId="{43F72A05-0263-4033-809D-7EA7A32CD9B8}" destId="{88BF455D-24A6-4BAA-9EB0-71E1ECB98E56}" srcOrd="1" destOrd="0" presId="urn:microsoft.com/office/officeart/2005/8/layout/hierarchy1"/>
    <dgm:cxn modelId="{734B89E1-D2C3-400E-BD52-057EAA52596E}" type="presParOf" srcId="{5FAEE71B-418A-4322-B153-0286E5ADABAF}" destId="{5E973EB9-5DCC-4680-B10F-F3279118A243}" srcOrd="2" destOrd="0" presId="urn:microsoft.com/office/officeart/2005/8/layout/hierarchy1"/>
    <dgm:cxn modelId="{08B0F3D5-491D-415E-867E-EB137FF647FB}" type="presParOf" srcId="{5FAEE71B-418A-4322-B153-0286E5ADABAF}" destId="{5A27671B-7EB8-4295-88FD-453AAAABC694}" srcOrd="3" destOrd="0" presId="urn:microsoft.com/office/officeart/2005/8/layout/hierarchy1"/>
    <dgm:cxn modelId="{DF4A909C-308C-4EA4-80D9-F763F8504284}" type="presParOf" srcId="{5A27671B-7EB8-4295-88FD-453AAAABC694}" destId="{FC936EE2-4145-40B2-A5B1-8BD7A5588F7D}" srcOrd="0" destOrd="0" presId="urn:microsoft.com/office/officeart/2005/8/layout/hierarchy1"/>
    <dgm:cxn modelId="{401AF756-52EC-4BBF-A185-7C476704AFD8}" type="presParOf" srcId="{FC936EE2-4145-40B2-A5B1-8BD7A5588F7D}" destId="{F20E25AD-E526-4E2D-B4E2-090606A7343A}" srcOrd="0" destOrd="0" presId="urn:microsoft.com/office/officeart/2005/8/layout/hierarchy1"/>
    <dgm:cxn modelId="{F377D5A0-3C2F-45C3-B5B6-8A6C1E64AB47}" type="presParOf" srcId="{FC936EE2-4145-40B2-A5B1-8BD7A5588F7D}" destId="{48BECC23-4A35-4935-AB66-F57751079FF0}" srcOrd="1" destOrd="0" presId="urn:microsoft.com/office/officeart/2005/8/layout/hierarchy1"/>
    <dgm:cxn modelId="{DF88A82E-ED7F-4CEA-B627-F347A5705918}" type="presParOf" srcId="{5A27671B-7EB8-4295-88FD-453AAAABC694}" destId="{583E015B-4F36-4B38-A7C3-830FCD5026ED}" srcOrd="1" destOrd="0" presId="urn:microsoft.com/office/officeart/2005/8/layout/hierarchy1"/>
    <dgm:cxn modelId="{2A359B90-AA89-4079-871E-D2319C2C94B6}" type="presParOf" srcId="{5FAEE71B-418A-4322-B153-0286E5ADABAF}" destId="{D537732E-5288-4B52-B748-49E6CCA50981}" srcOrd="4" destOrd="0" presId="urn:microsoft.com/office/officeart/2005/8/layout/hierarchy1"/>
    <dgm:cxn modelId="{B108B858-D9C7-421E-A4ED-00EAB10EF049}" type="presParOf" srcId="{5FAEE71B-418A-4322-B153-0286E5ADABAF}" destId="{D890DE14-22A1-4C9F-AFED-E9753628C217}" srcOrd="5" destOrd="0" presId="urn:microsoft.com/office/officeart/2005/8/layout/hierarchy1"/>
    <dgm:cxn modelId="{104D9D4F-B849-47A0-9913-CCA6689F499A}" type="presParOf" srcId="{D890DE14-22A1-4C9F-AFED-E9753628C217}" destId="{DDC1D54C-017F-4EA4-B89B-8A1DD9AAB001}" srcOrd="0" destOrd="0" presId="urn:microsoft.com/office/officeart/2005/8/layout/hierarchy1"/>
    <dgm:cxn modelId="{0B4295EE-7AE9-456C-9935-71CFBEB83287}" type="presParOf" srcId="{DDC1D54C-017F-4EA4-B89B-8A1DD9AAB001}" destId="{C8E59ABD-5FE3-4DC5-B2A4-1045300EF7D0}" srcOrd="0" destOrd="0" presId="urn:microsoft.com/office/officeart/2005/8/layout/hierarchy1"/>
    <dgm:cxn modelId="{EF1FDD2C-05AE-4162-8D03-7E12D9E5C43B}" type="presParOf" srcId="{DDC1D54C-017F-4EA4-B89B-8A1DD9AAB001}" destId="{E4CF2D84-1C65-4F65-BAD7-02E8CC96093B}" srcOrd="1" destOrd="0" presId="urn:microsoft.com/office/officeart/2005/8/layout/hierarchy1"/>
    <dgm:cxn modelId="{30866083-398D-4A6F-AD0B-F17885C15D7E}" type="presParOf" srcId="{D890DE14-22A1-4C9F-AFED-E9753628C217}" destId="{589B8922-5B44-42ED-AE37-281440A1FF11}" srcOrd="1" destOrd="0" presId="urn:microsoft.com/office/officeart/2005/8/layout/hierarchy1"/>
    <dgm:cxn modelId="{EEE723F9-4CDE-425C-A240-BF6AEC211D54}" type="presParOf" srcId="{5FAEE71B-418A-4322-B153-0286E5ADABAF}" destId="{A14249DC-673F-4437-BC51-DD7AB7E66D17}" srcOrd="6" destOrd="0" presId="urn:microsoft.com/office/officeart/2005/8/layout/hierarchy1"/>
    <dgm:cxn modelId="{90B2CB72-5A56-4640-820A-13B555739421}" type="presParOf" srcId="{5FAEE71B-418A-4322-B153-0286E5ADABAF}" destId="{C63A236C-0D02-4E90-8AD2-D3908A155CAD}" srcOrd="7" destOrd="0" presId="urn:microsoft.com/office/officeart/2005/8/layout/hierarchy1"/>
    <dgm:cxn modelId="{12EAB6F1-8C53-45A1-958D-75013FE0E42A}" type="presParOf" srcId="{C63A236C-0D02-4E90-8AD2-D3908A155CAD}" destId="{1FCCE914-CD0C-4694-8766-1D129D43A078}" srcOrd="0" destOrd="0" presId="urn:microsoft.com/office/officeart/2005/8/layout/hierarchy1"/>
    <dgm:cxn modelId="{A674FFF4-18C9-4BC3-B346-A529282B6BE9}" type="presParOf" srcId="{1FCCE914-CD0C-4694-8766-1D129D43A078}" destId="{F1EFF5D2-B4E2-458D-9BF1-EDE96AE1224C}" srcOrd="0" destOrd="0" presId="urn:microsoft.com/office/officeart/2005/8/layout/hierarchy1"/>
    <dgm:cxn modelId="{764A67BE-64A9-4ED9-A485-3B823D6473E3}" type="presParOf" srcId="{1FCCE914-CD0C-4694-8766-1D129D43A078}" destId="{E42993F2-B577-49DF-88BD-29B5E8D0C5CC}" srcOrd="1" destOrd="0" presId="urn:microsoft.com/office/officeart/2005/8/layout/hierarchy1"/>
    <dgm:cxn modelId="{A68707EA-5A2A-4D4C-8B76-547642ADF4C7}" type="presParOf" srcId="{C63A236C-0D02-4E90-8AD2-D3908A155CAD}" destId="{07711BA2-FA15-4604-8623-6476B9036987}" srcOrd="1" destOrd="0" presId="urn:microsoft.com/office/officeart/2005/8/layout/hierarchy1"/>
    <dgm:cxn modelId="{236831E2-FF68-4144-B436-6B3CB3F65EAC}" type="presParOf" srcId="{97568E14-FBC8-49B3-B663-9C240E9469FB}" destId="{66E88E69-DD71-481C-A4F6-6E626060A8C8}" srcOrd="16" destOrd="0" presId="urn:microsoft.com/office/officeart/2005/8/layout/hierarchy1"/>
    <dgm:cxn modelId="{09BE113F-D627-4255-898B-CD3B64635483}" type="presParOf" srcId="{97568E14-FBC8-49B3-B663-9C240E9469FB}" destId="{28B0D2D3-4286-4737-9D7D-792CB1FA4915}" srcOrd="17" destOrd="0" presId="urn:microsoft.com/office/officeart/2005/8/layout/hierarchy1"/>
    <dgm:cxn modelId="{C3E0B779-27B7-48F0-9F84-4D3E3F3DEC32}" type="presParOf" srcId="{28B0D2D3-4286-4737-9D7D-792CB1FA4915}" destId="{7651ED05-1722-4F06-B10D-DC47111DD33B}" srcOrd="0" destOrd="0" presId="urn:microsoft.com/office/officeart/2005/8/layout/hierarchy1"/>
    <dgm:cxn modelId="{977B4EAF-9CF2-4663-880A-FCE414713881}" type="presParOf" srcId="{7651ED05-1722-4F06-B10D-DC47111DD33B}" destId="{DF164923-B6B3-4419-9B54-23167575210E}" srcOrd="0" destOrd="0" presId="urn:microsoft.com/office/officeart/2005/8/layout/hierarchy1"/>
    <dgm:cxn modelId="{CFEF9387-9C4B-48E5-AECC-00326D045D17}" type="presParOf" srcId="{7651ED05-1722-4F06-B10D-DC47111DD33B}" destId="{63568C32-3F0F-48CC-97CD-7FA685BF6F18}" srcOrd="1" destOrd="0" presId="urn:microsoft.com/office/officeart/2005/8/layout/hierarchy1"/>
    <dgm:cxn modelId="{7EFE8EBA-E54F-4A69-99ED-6D433F582CD2}" type="presParOf" srcId="{28B0D2D3-4286-4737-9D7D-792CB1FA4915}" destId="{A17A5D6C-E6B2-444A-BC37-C3BBE9645C84}" srcOrd="1" destOrd="0" presId="urn:microsoft.com/office/officeart/2005/8/layout/hierarchy1"/>
    <dgm:cxn modelId="{EB19D89C-D836-4F95-8B49-AD12BC27C19B}" type="presParOf" srcId="{97568E14-FBC8-49B3-B663-9C240E9469FB}" destId="{8C44EF58-9BF4-4DBD-9E3A-21347F228E14}" srcOrd="18" destOrd="0" presId="urn:microsoft.com/office/officeart/2005/8/layout/hierarchy1"/>
    <dgm:cxn modelId="{1B625B47-C40B-4F8B-8A64-8006D2273E41}" type="presParOf" srcId="{97568E14-FBC8-49B3-B663-9C240E9469FB}" destId="{49785EF3-5CBE-42F0-A20C-D11AD0736199}" srcOrd="19" destOrd="0" presId="urn:microsoft.com/office/officeart/2005/8/layout/hierarchy1"/>
    <dgm:cxn modelId="{0D186317-5F74-4133-8D13-C6E4F4F4C9C0}" type="presParOf" srcId="{49785EF3-5CBE-42F0-A20C-D11AD0736199}" destId="{C3A3CBF4-31FA-4F72-A918-6B8364ACB6AA}" srcOrd="0" destOrd="0" presId="urn:microsoft.com/office/officeart/2005/8/layout/hierarchy1"/>
    <dgm:cxn modelId="{AB4B4CD1-271C-4C15-A294-CD383B85284E}" type="presParOf" srcId="{C3A3CBF4-31FA-4F72-A918-6B8364ACB6AA}" destId="{449723D0-1F9E-4A1C-8CC6-F7D8E7768F83}" srcOrd="0" destOrd="0" presId="urn:microsoft.com/office/officeart/2005/8/layout/hierarchy1"/>
    <dgm:cxn modelId="{D23B3BBF-1556-4841-AA72-C999CF0DEB4F}" type="presParOf" srcId="{C3A3CBF4-31FA-4F72-A918-6B8364ACB6AA}" destId="{3B73C7C4-3551-45C4-A6DC-A025B1F44F6B}" srcOrd="1" destOrd="0" presId="urn:microsoft.com/office/officeart/2005/8/layout/hierarchy1"/>
    <dgm:cxn modelId="{29B522E2-2E7C-432C-AE14-2E5B6C5B54F7}" type="presParOf" srcId="{49785EF3-5CBE-42F0-A20C-D11AD0736199}" destId="{34CCCE1E-9A36-4D63-9FED-1FEB48EAA7D1}" srcOrd="1" destOrd="0" presId="urn:microsoft.com/office/officeart/2005/8/layout/hierarchy1"/>
    <dgm:cxn modelId="{9391BAD5-7108-4701-9D85-D66AFCC40B59}" type="presParOf" srcId="{97568E14-FBC8-49B3-B663-9C240E9469FB}" destId="{5BE50A40-E49F-4476-80EC-671593F0D95F}" srcOrd="20" destOrd="0" presId="urn:microsoft.com/office/officeart/2005/8/layout/hierarchy1"/>
    <dgm:cxn modelId="{7426627F-B503-4714-B9CC-1855C35D962C}" type="presParOf" srcId="{97568E14-FBC8-49B3-B663-9C240E9469FB}" destId="{C7AEC08F-0C39-4C9F-A0D5-8E04D2A48BFB}" srcOrd="21" destOrd="0" presId="urn:microsoft.com/office/officeart/2005/8/layout/hierarchy1"/>
    <dgm:cxn modelId="{1B976C4D-3D97-4083-924F-DEC0381C4459}" type="presParOf" srcId="{C7AEC08F-0C39-4C9F-A0D5-8E04D2A48BFB}" destId="{1F7BB26F-EB9E-43A5-A842-6459E442D9C8}" srcOrd="0" destOrd="0" presId="urn:microsoft.com/office/officeart/2005/8/layout/hierarchy1"/>
    <dgm:cxn modelId="{E32F3D14-AA35-45B4-AAC9-B78E438BC311}" type="presParOf" srcId="{1F7BB26F-EB9E-43A5-A842-6459E442D9C8}" destId="{1DA016A8-7DA2-4E5F-8DA5-E8E5510E5828}" srcOrd="0" destOrd="0" presId="urn:microsoft.com/office/officeart/2005/8/layout/hierarchy1"/>
    <dgm:cxn modelId="{7EDD63EE-8AD2-40FC-86D4-253A0D3CCA84}" type="presParOf" srcId="{1F7BB26F-EB9E-43A5-A842-6459E442D9C8}" destId="{173BFC0B-FDAB-44B2-9397-AC5FF6DD5B88}" srcOrd="1" destOrd="0" presId="urn:microsoft.com/office/officeart/2005/8/layout/hierarchy1"/>
    <dgm:cxn modelId="{C02C4B7F-E2DB-4AFD-85EA-4ED9A818F020}" type="presParOf" srcId="{C7AEC08F-0C39-4C9F-A0D5-8E04D2A48BFB}" destId="{03D5AB30-935C-41A8-8AD0-D528D44B2D69}" srcOrd="1" destOrd="0" presId="urn:microsoft.com/office/officeart/2005/8/layout/hierarchy1"/>
    <dgm:cxn modelId="{642BA16F-28A9-4665-95CB-3B92AA9F2E0D}" type="presParOf" srcId="{97568E14-FBC8-49B3-B663-9C240E9469FB}" destId="{53CE24B9-5C09-4FFB-9640-FE2203ADA8A8}" srcOrd="22" destOrd="0" presId="urn:microsoft.com/office/officeart/2005/8/layout/hierarchy1"/>
    <dgm:cxn modelId="{13B5B157-F5F0-4F3D-9A9C-7385751B5179}" type="presParOf" srcId="{97568E14-FBC8-49B3-B663-9C240E9469FB}" destId="{C35D8636-0F7A-43D4-8C8F-50628454371F}" srcOrd="23" destOrd="0" presId="urn:microsoft.com/office/officeart/2005/8/layout/hierarchy1"/>
    <dgm:cxn modelId="{445AA7D5-74AE-40A7-B3AD-B21167B7E260}" type="presParOf" srcId="{C35D8636-0F7A-43D4-8C8F-50628454371F}" destId="{8428F6AC-0DB2-40BE-AC97-E4CA5D3F0459}" srcOrd="0" destOrd="0" presId="urn:microsoft.com/office/officeart/2005/8/layout/hierarchy1"/>
    <dgm:cxn modelId="{77180D7D-FD6D-4AD5-A522-3FECE8D22C11}" type="presParOf" srcId="{8428F6AC-0DB2-40BE-AC97-E4CA5D3F0459}" destId="{12EC2FD0-75B1-4BCD-AF9D-BE3BEB7A36CE}" srcOrd="0" destOrd="0" presId="urn:microsoft.com/office/officeart/2005/8/layout/hierarchy1"/>
    <dgm:cxn modelId="{192EB168-6F98-472E-9F61-7CEE426FE99F}" type="presParOf" srcId="{8428F6AC-0DB2-40BE-AC97-E4CA5D3F0459}" destId="{9AF7A5BF-3AB2-413D-BAE6-65A8CE15F3C2}" srcOrd="1" destOrd="0" presId="urn:microsoft.com/office/officeart/2005/8/layout/hierarchy1"/>
    <dgm:cxn modelId="{C75B0C32-4648-4067-B8A3-C4E9D0CBBB9A}" type="presParOf" srcId="{C35D8636-0F7A-43D4-8C8F-50628454371F}" destId="{6E84CF67-72AC-41B1-B7C9-723ACFA4D28F}" srcOrd="1" destOrd="0" presId="urn:microsoft.com/office/officeart/2005/8/layout/hierarchy1"/>
    <dgm:cxn modelId="{F6449575-FECE-48E2-9333-7CE7A7F73214}" type="presParOf" srcId="{97568E14-FBC8-49B3-B663-9C240E9469FB}" destId="{F6C8BF62-1C02-426B-A4CF-EF85C3827A95}" srcOrd="24" destOrd="0" presId="urn:microsoft.com/office/officeart/2005/8/layout/hierarchy1"/>
    <dgm:cxn modelId="{9534CB0A-BC11-4C50-A072-C86D19BC2295}" type="presParOf" srcId="{97568E14-FBC8-49B3-B663-9C240E9469FB}" destId="{CA5B9FEA-BED1-4747-9F34-8FB6E3BA492F}" srcOrd="25" destOrd="0" presId="urn:microsoft.com/office/officeart/2005/8/layout/hierarchy1"/>
    <dgm:cxn modelId="{4F330A2F-F622-4E45-BC91-F6D374F00A19}" type="presParOf" srcId="{CA5B9FEA-BED1-4747-9F34-8FB6E3BA492F}" destId="{1E7959EA-2002-4727-9761-683AE712A414}" srcOrd="0" destOrd="0" presId="urn:microsoft.com/office/officeart/2005/8/layout/hierarchy1"/>
    <dgm:cxn modelId="{53FE4A19-271D-429B-A206-91CBA047A365}" type="presParOf" srcId="{1E7959EA-2002-4727-9761-683AE712A414}" destId="{F63B675F-70E0-4654-93B7-AC8F6523A335}" srcOrd="0" destOrd="0" presId="urn:microsoft.com/office/officeart/2005/8/layout/hierarchy1"/>
    <dgm:cxn modelId="{B84517CC-745E-482F-9554-2AAC4DFEDAF8}" type="presParOf" srcId="{1E7959EA-2002-4727-9761-683AE712A414}" destId="{C5720507-6FE4-4694-97CF-1ED0A8CEFFEF}" srcOrd="1" destOrd="0" presId="urn:microsoft.com/office/officeart/2005/8/layout/hierarchy1"/>
    <dgm:cxn modelId="{1800D481-3E56-44C3-B8A1-60B4A4068366}" type="presParOf" srcId="{CA5B9FEA-BED1-4747-9F34-8FB6E3BA492F}" destId="{947E4317-CE3F-4DD4-BD2E-0AA9AB237BBA}" srcOrd="1" destOrd="0" presId="urn:microsoft.com/office/officeart/2005/8/layout/hierarchy1"/>
    <dgm:cxn modelId="{43D428BB-A247-47F7-8EAC-9D7E073E1F9A}" type="presParOf" srcId="{97568E14-FBC8-49B3-B663-9C240E9469FB}" destId="{6AC2E7D2-B44F-422D-A8A4-921A39A85648}" srcOrd="26" destOrd="0" presId="urn:microsoft.com/office/officeart/2005/8/layout/hierarchy1"/>
    <dgm:cxn modelId="{44C68EB3-C585-4413-92C6-ECE05781FBFD}" type="presParOf" srcId="{97568E14-FBC8-49B3-B663-9C240E9469FB}" destId="{0321A03C-B0DA-4CB4-B3D7-F31198E166FA}" srcOrd="27" destOrd="0" presId="urn:microsoft.com/office/officeart/2005/8/layout/hierarchy1"/>
    <dgm:cxn modelId="{A2F55150-CB5C-42EF-AC0D-11DCE7E85FA3}" type="presParOf" srcId="{0321A03C-B0DA-4CB4-B3D7-F31198E166FA}" destId="{7149BDBC-2973-4160-BB20-577F346E9238}" srcOrd="0" destOrd="0" presId="urn:microsoft.com/office/officeart/2005/8/layout/hierarchy1"/>
    <dgm:cxn modelId="{8A18F0CB-C868-4AA6-B53B-6B1FF54A0A70}" type="presParOf" srcId="{7149BDBC-2973-4160-BB20-577F346E9238}" destId="{262B45F7-3188-4CBA-928E-BEB95FB85FE2}" srcOrd="0" destOrd="0" presId="urn:microsoft.com/office/officeart/2005/8/layout/hierarchy1"/>
    <dgm:cxn modelId="{B21D6066-6327-430D-9B94-DD6869324EA5}" type="presParOf" srcId="{7149BDBC-2973-4160-BB20-577F346E9238}" destId="{9754FE02-B76A-451E-9433-4556FAC28A00}" srcOrd="1" destOrd="0" presId="urn:microsoft.com/office/officeart/2005/8/layout/hierarchy1"/>
    <dgm:cxn modelId="{BCC0D9E2-313A-4D69-AC36-1B1821492898}" type="presParOf" srcId="{0321A03C-B0DA-4CB4-B3D7-F31198E166FA}" destId="{AB218B4E-748E-4C6A-A99D-316D392D467C}" srcOrd="1" destOrd="0" presId="urn:microsoft.com/office/officeart/2005/8/layout/hierarchy1"/>
    <dgm:cxn modelId="{C3941347-690E-40F0-A64D-EAFC25142475}" type="presParOf" srcId="{93E01A2D-CA7D-448F-81C7-A055BCE255EF}" destId="{DB8673FB-2F8D-4704-82DD-4A7383918B0E}" srcOrd="2" destOrd="0" presId="urn:microsoft.com/office/officeart/2005/8/layout/hierarchy1"/>
    <dgm:cxn modelId="{7739A477-95B0-4EC9-9A67-BAC44D018D24}" type="presParOf" srcId="{93E01A2D-CA7D-448F-81C7-A055BCE255EF}" destId="{319BF233-8363-4D20-AFA9-63FCECC07D6B}" srcOrd="3" destOrd="0" presId="urn:microsoft.com/office/officeart/2005/8/layout/hierarchy1"/>
    <dgm:cxn modelId="{E9E2A230-EFC3-49A1-B687-AD19523CF597}" type="presParOf" srcId="{319BF233-8363-4D20-AFA9-63FCECC07D6B}" destId="{7C67EF1D-2A98-4685-AD4A-F0C618258C9E}" srcOrd="0" destOrd="0" presId="urn:microsoft.com/office/officeart/2005/8/layout/hierarchy1"/>
    <dgm:cxn modelId="{ABCBC16E-0630-4FDE-AD53-192FB3134E19}" type="presParOf" srcId="{7C67EF1D-2A98-4685-AD4A-F0C618258C9E}" destId="{3DD811DD-F224-4533-A508-16F779F66C08}" srcOrd="0" destOrd="0" presId="urn:microsoft.com/office/officeart/2005/8/layout/hierarchy1"/>
    <dgm:cxn modelId="{C9BA78A8-750D-4E86-B225-A19B5EE21B38}" type="presParOf" srcId="{7C67EF1D-2A98-4685-AD4A-F0C618258C9E}" destId="{36C38B2A-49CF-4353-B8F7-6AA47E0D9ECC}" srcOrd="1" destOrd="0" presId="urn:microsoft.com/office/officeart/2005/8/layout/hierarchy1"/>
    <dgm:cxn modelId="{DC09C95D-C7A8-4010-A53A-A0913522FED5}" type="presParOf" srcId="{319BF233-8363-4D20-AFA9-63FCECC07D6B}" destId="{590BD349-F2F0-469E-9EAC-4D38447DD470}" srcOrd="1" destOrd="0" presId="urn:microsoft.com/office/officeart/2005/8/layout/hierarchy1"/>
    <dgm:cxn modelId="{37CD3A13-096E-43E2-8CEA-98789CFA93FE}" type="presParOf" srcId="{590BD349-F2F0-469E-9EAC-4D38447DD470}" destId="{72727B69-B1B4-4A4E-BAD7-F229AB4D6D3C}" srcOrd="0" destOrd="0" presId="urn:microsoft.com/office/officeart/2005/8/layout/hierarchy1"/>
    <dgm:cxn modelId="{45E9498A-4D4F-4940-AE4B-E4FB8FBF1778}" type="presParOf" srcId="{590BD349-F2F0-469E-9EAC-4D38447DD470}" destId="{E3866504-3433-4CCC-9BF8-4F84CC26A436}" srcOrd="1" destOrd="0" presId="urn:microsoft.com/office/officeart/2005/8/layout/hierarchy1"/>
    <dgm:cxn modelId="{D140A516-D00E-4675-AAE6-3D3DFFB8E478}" type="presParOf" srcId="{E3866504-3433-4CCC-9BF8-4F84CC26A436}" destId="{0E3C71F5-2759-4521-A1D0-519DEDB172D6}" srcOrd="0" destOrd="0" presId="urn:microsoft.com/office/officeart/2005/8/layout/hierarchy1"/>
    <dgm:cxn modelId="{B120B066-80E3-4BB1-8D53-F0B0691C6298}" type="presParOf" srcId="{0E3C71F5-2759-4521-A1D0-519DEDB172D6}" destId="{FD41F347-5C90-4811-85A8-BBB0E526119B}" srcOrd="0" destOrd="0" presId="urn:microsoft.com/office/officeart/2005/8/layout/hierarchy1"/>
    <dgm:cxn modelId="{C3E9E904-A1C5-40C1-B577-C23BC886F69A}" type="presParOf" srcId="{0E3C71F5-2759-4521-A1D0-519DEDB172D6}" destId="{0CA69745-C3D0-4A82-8844-ED8323A7E0CD}" srcOrd="1" destOrd="0" presId="urn:microsoft.com/office/officeart/2005/8/layout/hierarchy1"/>
    <dgm:cxn modelId="{B79574BC-DF9B-4824-A75F-E7ABBB59DBF1}" type="presParOf" srcId="{E3866504-3433-4CCC-9BF8-4F84CC26A436}" destId="{C9DFAE17-5FFA-4D7A-BE40-F7F4FF58999C}" srcOrd="1" destOrd="0" presId="urn:microsoft.com/office/officeart/2005/8/layout/hierarchy1"/>
    <dgm:cxn modelId="{F14BE582-211D-41C1-85FE-F8F58121C75C}" type="presParOf" srcId="{C9DFAE17-5FFA-4D7A-BE40-F7F4FF58999C}" destId="{5C75307A-E2BC-4C6E-9651-968301F8EF5D}" srcOrd="0" destOrd="0" presId="urn:microsoft.com/office/officeart/2005/8/layout/hierarchy1"/>
    <dgm:cxn modelId="{27967813-DF00-4F44-BD88-9EFA7B9E47B8}" type="presParOf" srcId="{C9DFAE17-5FFA-4D7A-BE40-F7F4FF58999C}" destId="{C814FC4D-F35C-4FEE-8A83-AD454F2A9E41}" srcOrd="1" destOrd="0" presId="urn:microsoft.com/office/officeart/2005/8/layout/hierarchy1"/>
    <dgm:cxn modelId="{CAD9F85D-4867-42F8-AF53-B5BCC6BE5DF4}" type="presParOf" srcId="{C814FC4D-F35C-4FEE-8A83-AD454F2A9E41}" destId="{91B2AC09-EAAD-4C40-9B48-C3B579542608}" srcOrd="0" destOrd="0" presId="urn:microsoft.com/office/officeart/2005/8/layout/hierarchy1"/>
    <dgm:cxn modelId="{0519070A-2D3D-4959-AC10-613CD3A8C119}" type="presParOf" srcId="{91B2AC09-EAAD-4C40-9B48-C3B579542608}" destId="{7CB182BE-C09A-4AB5-A0D9-C41ACD0CBF84}" srcOrd="0" destOrd="0" presId="urn:microsoft.com/office/officeart/2005/8/layout/hierarchy1"/>
    <dgm:cxn modelId="{AA95CE3E-F5B6-4480-998A-E3127C77DA1D}" type="presParOf" srcId="{91B2AC09-EAAD-4C40-9B48-C3B579542608}" destId="{F4285A79-8A08-42CE-A48D-713AC87600B2}" srcOrd="1" destOrd="0" presId="urn:microsoft.com/office/officeart/2005/8/layout/hierarchy1"/>
    <dgm:cxn modelId="{9D2C2EFB-FCF6-498A-966F-AE9692D2C83B}" type="presParOf" srcId="{C814FC4D-F35C-4FEE-8A83-AD454F2A9E41}" destId="{45EBD287-3B6F-4F1C-955C-54403E9CE86A}" srcOrd="1" destOrd="0" presId="urn:microsoft.com/office/officeart/2005/8/layout/hierarchy1"/>
    <dgm:cxn modelId="{E1AB3ABE-4404-49DD-92E8-0E5BF8343EE4}" type="presParOf" srcId="{45EBD287-3B6F-4F1C-955C-54403E9CE86A}" destId="{57378A74-DCF2-47E2-B016-BB25F329C6DF}" srcOrd="0" destOrd="0" presId="urn:microsoft.com/office/officeart/2005/8/layout/hierarchy1"/>
    <dgm:cxn modelId="{CDBA0098-F701-425F-8C0B-4FB892D3AD89}" type="presParOf" srcId="{45EBD287-3B6F-4F1C-955C-54403E9CE86A}" destId="{5CBC74F1-A175-413E-B581-3B04A869F1AA}" srcOrd="1" destOrd="0" presId="urn:microsoft.com/office/officeart/2005/8/layout/hierarchy1"/>
    <dgm:cxn modelId="{473E18E2-20E8-4DAD-BCCE-88DF27BC440D}" type="presParOf" srcId="{5CBC74F1-A175-413E-B581-3B04A869F1AA}" destId="{CB12E962-112C-4B29-A5D1-853B6E34B6C1}" srcOrd="0" destOrd="0" presId="urn:microsoft.com/office/officeart/2005/8/layout/hierarchy1"/>
    <dgm:cxn modelId="{AE8423E4-E18D-415B-A4F8-2E8089D1F48A}" type="presParOf" srcId="{CB12E962-112C-4B29-A5D1-853B6E34B6C1}" destId="{C30D52A8-B9A5-4D21-BC3E-D922B42EE82D}" srcOrd="0" destOrd="0" presId="urn:microsoft.com/office/officeart/2005/8/layout/hierarchy1"/>
    <dgm:cxn modelId="{818A56BA-3558-432A-9C0F-701F480A694C}" type="presParOf" srcId="{CB12E962-112C-4B29-A5D1-853B6E34B6C1}" destId="{BE2290C1-533A-440F-A6C3-B9B830501B9C}" srcOrd="1" destOrd="0" presId="urn:microsoft.com/office/officeart/2005/8/layout/hierarchy1"/>
    <dgm:cxn modelId="{3BD74F04-E8D1-49E4-B483-CEEBB3F96DAE}" type="presParOf" srcId="{5CBC74F1-A175-413E-B581-3B04A869F1AA}" destId="{5831AD30-A37D-4789-BB5F-789C33B92B8A}" srcOrd="1" destOrd="0" presId="urn:microsoft.com/office/officeart/2005/8/layout/hierarchy1"/>
    <dgm:cxn modelId="{CAA18641-7C33-43A2-9FCE-914117F52F05}" type="presParOf" srcId="{93E01A2D-CA7D-448F-81C7-A055BCE255EF}" destId="{0F9ADE14-678F-44D3-938D-B48676289849}" srcOrd="4" destOrd="0" presId="urn:microsoft.com/office/officeart/2005/8/layout/hierarchy1"/>
    <dgm:cxn modelId="{3B87CFC6-7F23-480C-98F8-6D6D9B94D7DD}" type="presParOf" srcId="{93E01A2D-CA7D-448F-81C7-A055BCE255EF}" destId="{9F5FA9FB-DD72-49D4-A12C-958B766AEF53}" srcOrd="5" destOrd="0" presId="urn:microsoft.com/office/officeart/2005/8/layout/hierarchy1"/>
    <dgm:cxn modelId="{DDB0D795-F2BB-4E71-93CB-9B6496A11C58}" type="presParOf" srcId="{9F5FA9FB-DD72-49D4-A12C-958B766AEF53}" destId="{3EFF5F99-B79D-457E-9B27-42195B59005D}" srcOrd="0" destOrd="0" presId="urn:microsoft.com/office/officeart/2005/8/layout/hierarchy1"/>
    <dgm:cxn modelId="{E55C58D1-9D83-4CBE-8CBC-9B0D8106F50F}" type="presParOf" srcId="{3EFF5F99-B79D-457E-9B27-42195B59005D}" destId="{E408B306-041D-4BB9-8E24-2B1C732832F8}" srcOrd="0" destOrd="0" presId="urn:microsoft.com/office/officeart/2005/8/layout/hierarchy1"/>
    <dgm:cxn modelId="{042925EF-60B1-4663-BCAC-021B9A64AD55}" type="presParOf" srcId="{3EFF5F99-B79D-457E-9B27-42195B59005D}" destId="{6F1A1C88-A849-4754-A426-CBB4B68D75F9}" srcOrd="1" destOrd="0" presId="urn:microsoft.com/office/officeart/2005/8/layout/hierarchy1"/>
    <dgm:cxn modelId="{48145426-08B3-421E-B5AA-F05DA9F48615}" type="presParOf" srcId="{9F5FA9FB-DD72-49D4-A12C-958B766AEF53}" destId="{BF3F6E0C-4070-4217-8395-CE47239A376E}" srcOrd="1" destOrd="0" presId="urn:microsoft.com/office/officeart/2005/8/layout/hierarchy1"/>
    <dgm:cxn modelId="{57F2D3ED-AF3D-4B57-93B8-F96BDFE89C16}" type="presParOf" srcId="{BF3F6E0C-4070-4217-8395-CE47239A376E}" destId="{9B6E528D-534E-41EE-A829-92C474A48B0E}" srcOrd="0" destOrd="0" presId="urn:microsoft.com/office/officeart/2005/8/layout/hierarchy1"/>
    <dgm:cxn modelId="{298BC9FA-ADF4-4145-BEFB-E91A85F402B4}" type="presParOf" srcId="{BF3F6E0C-4070-4217-8395-CE47239A376E}" destId="{6324ACE4-DB95-452A-8610-B66A80387C66}" srcOrd="1" destOrd="0" presId="urn:microsoft.com/office/officeart/2005/8/layout/hierarchy1"/>
    <dgm:cxn modelId="{EC8444CC-316A-4BDC-A09D-758A3BA2F422}" type="presParOf" srcId="{6324ACE4-DB95-452A-8610-B66A80387C66}" destId="{20B53B50-3B0B-4BCB-A38B-79C5468288D3}" srcOrd="0" destOrd="0" presId="urn:microsoft.com/office/officeart/2005/8/layout/hierarchy1"/>
    <dgm:cxn modelId="{B1FF31F8-B5C8-40B4-97FF-CBE7CEBD981B}" type="presParOf" srcId="{20B53B50-3B0B-4BCB-A38B-79C5468288D3}" destId="{DE3F3F74-BD4B-4415-B9B9-3AFCA51B6E42}" srcOrd="0" destOrd="0" presId="urn:microsoft.com/office/officeart/2005/8/layout/hierarchy1"/>
    <dgm:cxn modelId="{1D2CE9F8-5FE3-4F88-96DC-1C4D20D661BB}" type="presParOf" srcId="{20B53B50-3B0B-4BCB-A38B-79C5468288D3}" destId="{6DE56B26-49A6-4E0E-B8D5-72CAFBB0D3EF}" srcOrd="1" destOrd="0" presId="urn:microsoft.com/office/officeart/2005/8/layout/hierarchy1"/>
    <dgm:cxn modelId="{50924A29-6199-4FD6-AD85-8295EFE64EDA}" type="presParOf" srcId="{6324ACE4-DB95-452A-8610-B66A80387C66}" destId="{0EED58FD-FD97-4349-8A1A-529AC84246F3}" srcOrd="1" destOrd="0" presId="urn:microsoft.com/office/officeart/2005/8/layout/hierarchy1"/>
    <dgm:cxn modelId="{C5658455-E829-4120-8BF1-8E8CAA4FB848}" type="presParOf" srcId="{0EED58FD-FD97-4349-8A1A-529AC84246F3}" destId="{D7AA3907-3B67-46F4-9EEF-FDBB76AA82F9}" srcOrd="0" destOrd="0" presId="urn:microsoft.com/office/officeart/2005/8/layout/hierarchy1"/>
    <dgm:cxn modelId="{59DD7548-A665-486A-8BE0-5F1DA52D9621}" type="presParOf" srcId="{0EED58FD-FD97-4349-8A1A-529AC84246F3}" destId="{5C27E634-C462-42E2-AB08-A8C178C77101}" srcOrd="1" destOrd="0" presId="urn:microsoft.com/office/officeart/2005/8/layout/hierarchy1"/>
    <dgm:cxn modelId="{2FF08560-B6E2-4B20-B011-BA7F0FBCA7E4}" type="presParOf" srcId="{5C27E634-C462-42E2-AB08-A8C178C77101}" destId="{4A9D0B5B-D6E7-4D6A-AE32-5B89D07F6948}" srcOrd="0" destOrd="0" presId="urn:microsoft.com/office/officeart/2005/8/layout/hierarchy1"/>
    <dgm:cxn modelId="{4DB86EA7-F85B-41C2-8238-D59FF1BA4C21}" type="presParOf" srcId="{4A9D0B5B-D6E7-4D6A-AE32-5B89D07F6948}" destId="{DA4C7EE6-5373-4F0A-9CBB-525F8AC500C0}" srcOrd="0" destOrd="0" presId="urn:microsoft.com/office/officeart/2005/8/layout/hierarchy1"/>
    <dgm:cxn modelId="{EF3D0C5E-F621-4149-AAC5-3EFD6D9BC0C2}" type="presParOf" srcId="{4A9D0B5B-D6E7-4D6A-AE32-5B89D07F6948}" destId="{0591C742-2674-4A15-89A4-45837B50E2B8}" srcOrd="1" destOrd="0" presId="urn:microsoft.com/office/officeart/2005/8/layout/hierarchy1"/>
    <dgm:cxn modelId="{C68B85B6-09B0-48D7-B504-C04370B60B02}" type="presParOf" srcId="{5C27E634-C462-42E2-AB08-A8C178C77101}" destId="{1D600A61-12A3-4C06-B7FF-D3810A98FD4B}" srcOrd="1" destOrd="0" presId="urn:microsoft.com/office/officeart/2005/8/layout/hierarchy1"/>
    <dgm:cxn modelId="{D625523E-6A10-44BD-ABFF-90F3444785A3}" type="presParOf" srcId="{0EED58FD-FD97-4349-8A1A-529AC84246F3}" destId="{5B1547E1-18D3-4564-B673-736B863AFA30}" srcOrd="2" destOrd="0" presId="urn:microsoft.com/office/officeart/2005/8/layout/hierarchy1"/>
    <dgm:cxn modelId="{DE947BBE-FD4F-4861-B720-FD3293049B7F}" type="presParOf" srcId="{0EED58FD-FD97-4349-8A1A-529AC84246F3}" destId="{F3AEE58E-133D-4AA0-91D2-B6EEBFE9F222}" srcOrd="3" destOrd="0" presId="urn:microsoft.com/office/officeart/2005/8/layout/hierarchy1"/>
    <dgm:cxn modelId="{FD433987-AFF0-4041-9F98-2FC60DFE3618}" type="presParOf" srcId="{F3AEE58E-133D-4AA0-91D2-B6EEBFE9F222}" destId="{A614E1E7-CC2D-4FAD-A675-CD0D661D9D98}" srcOrd="0" destOrd="0" presId="urn:microsoft.com/office/officeart/2005/8/layout/hierarchy1"/>
    <dgm:cxn modelId="{0DD5B031-B4FA-40C3-8A0E-A677029B9C00}" type="presParOf" srcId="{A614E1E7-CC2D-4FAD-A675-CD0D661D9D98}" destId="{CD44A3C5-543F-4A34-B240-417DBCBCF534}" srcOrd="0" destOrd="0" presId="urn:microsoft.com/office/officeart/2005/8/layout/hierarchy1"/>
    <dgm:cxn modelId="{E3F061D1-EC48-472A-BD3F-212939C611A5}" type="presParOf" srcId="{A614E1E7-CC2D-4FAD-A675-CD0D661D9D98}" destId="{61AC423A-315F-467C-B172-880938D12A2D}" srcOrd="1" destOrd="0" presId="urn:microsoft.com/office/officeart/2005/8/layout/hierarchy1"/>
    <dgm:cxn modelId="{6942CB41-9E71-4BB6-87C1-5916BADFED4B}" type="presParOf" srcId="{F3AEE58E-133D-4AA0-91D2-B6EEBFE9F222}" destId="{52FB194E-7EFD-4064-956F-8B03534B9EE2}" srcOrd="1" destOrd="0" presId="urn:microsoft.com/office/officeart/2005/8/layout/hierarchy1"/>
    <dgm:cxn modelId="{413C2AD2-FC03-4B11-AAD2-E23A1343B795}" type="presParOf" srcId="{0EED58FD-FD97-4349-8A1A-529AC84246F3}" destId="{BE84EA21-DB0F-4991-9F45-0B55AD4F08FC}" srcOrd="4" destOrd="0" presId="urn:microsoft.com/office/officeart/2005/8/layout/hierarchy1"/>
    <dgm:cxn modelId="{42F6EF02-6B73-4CB6-A8F5-92B99790BF07}" type="presParOf" srcId="{0EED58FD-FD97-4349-8A1A-529AC84246F3}" destId="{CFA4D3A8-6E34-4403-9001-5EC5AFF217B5}" srcOrd="5" destOrd="0" presId="urn:microsoft.com/office/officeart/2005/8/layout/hierarchy1"/>
    <dgm:cxn modelId="{61E93830-7734-419D-A478-40C59E8B43EF}" type="presParOf" srcId="{CFA4D3A8-6E34-4403-9001-5EC5AFF217B5}" destId="{DB21410E-C318-4FB2-845A-37B1E6B3B65C}" srcOrd="0" destOrd="0" presId="urn:microsoft.com/office/officeart/2005/8/layout/hierarchy1"/>
    <dgm:cxn modelId="{3AF586E2-2B71-4E77-82C7-9FF4CE6EEF79}" type="presParOf" srcId="{DB21410E-C318-4FB2-845A-37B1E6B3B65C}" destId="{CDF588A8-7B0E-4287-AA58-0A9BC9185970}" srcOrd="0" destOrd="0" presId="urn:microsoft.com/office/officeart/2005/8/layout/hierarchy1"/>
    <dgm:cxn modelId="{8666A978-BC4E-4CE0-81A5-43E5B84455C1}" type="presParOf" srcId="{DB21410E-C318-4FB2-845A-37B1E6B3B65C}" destId="{0C10AC6F-4433-4FAE-9263-3149ECE29D28}" srcOrd="1" destOrd="0" presId="urn:microsoft.com/office/officeart/2005/8/layout/hierarchy1"/>
    <dgm:cxn modelId="{C4DC94C8-81E6-44EF-A592-CBF8A726CCEA}" type="presParOf" srcId="{CFA4D3A8-6E34-4403-9001-5EC5AFF217B5}" destId="{71E9FC2C-5E51-4607-B1FC-DB508AFDE822}" srcOrd="1" destOrd="0" presId="urn:microsoft.com/office/officeart/2005/8/layout/hierarchy1"/>
    <dgm:cxn modelId="{60BD588F-FC88-469D-9602-3FDB2C754D79}" type="presParOf" srcId="{BF3F6E0C-4070-4217-8395-CE47239A376E}" destId="{936A9464-E52C-4FB8-9DDA-6ADEE0EB4819}" srcOrd="2" destOrd="0" presId="urn:microsoft.com/office/officeart/2005/8/layout/hierarchy1"/>
    <dgm:cxn modelId="{D5188C7F-6D9D-4C86-8911-7666BB3E5CAC}" type="presParOf" srcId="{BF3F6E0C-4070-4217-8395-CE47239A376E}" destId="{76871CB3-4A6B-4589-9118-CBE83223110C}" srcOrd="3" destOrd="0" presId="urn:microsoft.com/office/officeart/2005/8/layout/hierarchy1"/>
    <dgm:cxn modelId="{796A03C2-306D-4F4C-A413-A52BB207695F}" type="presParOf" srcId="{76871CB3-4A6B-4589-9118-CBE83223110C}" destId="{F947946B-EC4E-454B-BAEA-E447D188DED6}" srcOrd="0" destOrd="0" presId="urn:microsoft.com/office/officeart/2005/8/layout/hierarchy1"/>
    <dgm:cxn modelId="{7FCED522-E4FD-4693-AF58-B77237EFB591}" type="presParOf" srcId="{F947946B-EC4E-454B-BAEA-E447D188DED6}" destId="{7363A766-6DA0-4D4C-A628-B6CA7856EF4B}" srcOrd="0" destOrd="0" presId="urn:microsoft.com/office/officeart/2005/8/layout/hierarchy1"/>
    <dgm:cxn modelId="{C36D97BC-9D40-41D5-9EC1-254B383EEB2B}" type="presParOf" srcId="{F947946B-EC4E-454B-BAEA-E447D188DED6}" destId="{F01F661B-47C3-4153-8D9D-A1338B4C6F06}" srcOrd="1" destOrd="0" presId="urn:microsoft.com/office/officeart/2005/8/layout/hierarchy1"/>
    <dgm:cxn modelId="{BEA47B25-18A2-42BC-BAC0-3FE4D5ADDCDF}" type="presParOf" srcId="{76871CB3-4A6B-4589-9118-CBE83223110C}" destId="{05B511B9-E556-42AE-B468-1D2858E29D81}" srcOrd="1" destOrd="0" presId="urn:microsoft.com/office/officeart/2005/8/layout/hierarchy1"/>
    <dgm:cxn modelId="{9F2E2170-9959-44A1-9F5F-E768E4792B06}" type="presParOf" srcId="{05B511B9-E556-42AE-B468-1D2858E29D81}" destId="{324E3C5C-319F-46BC-BEA2-7DABCC80BE3B}" srcOrd="0" destOrd="0" presId="urn:microsoft.com/office/officeart/2005/8/layout/hierarchy1"/>
    <dgm:cxn modelId="{70A0367A-BF71-46AC-A6CB-C7EDA74B50CC}" type="presParOf" srcId="{05B511B9-E556-42AE-B468-1D2858E29D81}" destId="{25679228-1031-4B7F-8E9F-ABD4D8277584}" srcOrd="1" destOrd="0" presId="urn:microsoft.com/office/officeart/2005/8/layout/hierarchy1"/>
    <dgm:cxn modelId="{911AAC56-8929-48E7-8279-7DE60AA80980}" type="presParOf" srcId="{25679228-1031-4B7F-8E9F-ABD4D8277584}" destId="{3DBE685E-264B-4393-BB65-D6F95809D529}" srcOrd="0" destOrd="0" presId="urn:microsoft.com/office/officeart/2005/8/layout/hierarchy1"/>
    <dgm:cxn modelId="{FAD7DD87-4579-441B-A218-D5BAF03C6CCA}" type="presParOf" srcId="{3DBE685E-264B-4393-BB65-D6F95809D529}" destId="{5283628B-56B2-4640-AB80-A237BDE09FF0}" srcOrd="0" destOrd="0" presId="urn:microsoft.com/office/officeart/2005/8/layout/hierarchy1"/>
    <dgm:cxn modelId="{4B4FF7D7-D511-4998-8517-C2DDF0744C4C}" type="presParOf" srcId="{3DBE685E-264B-4393-BB65-D6F95809D529}" destId="{524B1C8B-8D80-4F02-AB6B-066789BDA981}" srcOrd="1" destOrd="0" presId="urn:microsoft.com/office/officeart/2005/8/layout/hierarchy1"/>
    <dgm:cxn modelId="{97D1C2A9-9E49-43EC-B991-C628AC0D0F78}" type="presParOf" srcId="{25679228-1031-4B7F-8E9F-ABD4D8277584}" destId="{D4A0B833-C973-47AC-BE70-0454492632E1}" srcOrd="1" destOrd="0" presId="urn:microsoft.com/office/officeart/2005/8/layout/hierarchy1"/>
    <dgm:cxn modelId="{51D67A1E-743D-4290-9149-2CCB188F9C42}" type="presParOf" srcId="{05B511B9-E556-42AE-B468-1D2858E29D81}" destId="{CFBCAE6E-F8EE-4F2B-984D-69824600780A}" srcOrd="2" destOrd="0" presId="urn:microsoft.com/office/officeart/2005/8/layout/hierarchy1"/>
    <dgm:cxn modelId="{C3FE7608-06AF-478B-8A1D-3C39961496FE}" type="presParOf" srcId="{05B511B9-E556-42AE-B468-1D2858E29D81}" destId="{C0879331-260B-479F-80AD-B2651A2A5873}" srcOrd="3" destOrd="0" presId="urn:microsoft.com/office/officeart/2005/8/layout/hierarchy1"/>
    <dgm:cxn modelId="{FD2E1B76-6EB0-49C6-93AF-8BC9AE26271E}" type="presParOf" srcId="{C0879331-260B-479F-80AD-B2651A2A5873}" destId="{805DBFD5-521C-48D9-978D-6EAAE5EBECDC}" srcOrd="0" destOrd="0" presId="urn:microsoft.com/office/officeart/2005/8/layout/hierarchy1"/>
    <dgm:cxn modelId="{40069ED5-0F37-4356-B65C-380DF5210B1E}" type="presParOf" srcId="{805DBFD5-521C-48D9-978D-6EAAE5EBECDC}" destId="{992E75CF-6ED5-48D3-B4B1-80E5285BCE10}" srcOrd="0" destOrd="0" presId="urn:microsoft.com/office/officeart/2005/8/layout/hierarchy1"/>
    <dgm:cxn modelId="{15F86C1B-19B8-459C-8CC3-F988FB4DEE9A}" type="presParOf" srcId="{805DBFD5-521C-48D9-978D-6EAAE5EBECDC}" destId="{FA4A7D3E-CC43-4F00-BC5A-4297B77BBEEB}" srcOrd="1" destOrd="0" presId="urn:microsoft.com/office/officeart/2005/8/layout/hierarchy1"/>
    <dgm:cxn modelId="{6816A0F5-CA24-4BA1-8E2C-ABFEE4B61192}" type="presParOf" srcId="{C0879331-260B-479F-80AD-B2651A2A5873}" destId="{9DFC745F-85E6-492B-AF05-2E9099B85F01}" srcOrd="1" destOrd="0" presId="urn:microsoft.com/office/officeart/2005/8/layout/hierarchy1"/>
    <dgm:cxn modelId="{2951D97F-A24A-48FD-A638-EB66F2ED548C}" type="presParOf" srcId="{05B511B9-E556-42AE-B468-1D2858E29D81}" destId="{F80B4B2D-FB16-4EB5-A51B-93C916197CFD}" srcOrd="4" destOrd="0" presId="urn:microsoft.com/office/officeart/2005/8/layout/hierarchy1"/>
    <dgm:cxn modelId="{2DC73257-55AD-43C3-B2D8-734A5F5C9EEF}" type="presParOf" srcId="{05B511B9-E556-42AE-B468-1D2858E29D81}" destId="{A72D66FB-300F-4755-AD60-A62D934A3EDA}" srcOrd="5" destOrd="0" presId="urn:microsoft.com/office/officeart/2005/8/layout/hierarchy1"/>
    <dgm:cxn modelId="{31025E8F-7063-4099-807A-24E03A59BF1A}" type="presParOf" srcId="{A72D66FB-300F-4755-AD60-A62D934A3EDA}" destId="{97BE28C9-67F2-43A0-8D18-92AE46826699}" srcOrd="0" destOrd="0" presId="urn:microsoft.com/office/officeart/2005/8/layout/hierarchy1"/>
    <dgm:cxn modelId="{7F5389E7-1F1D-4AFA-9AA8-F669254A27E7}" type="presParOf" srcId="{97BE28C9-67F2-43A0-8D18-92AE46826699}" destId="{E7249960-8F33-412B-9B48-D1C5A0A0586E}" srcOrd="0" destOrd="0" presId="urn:microsoft.com/office/officeart/2005/8/layout/hierarchy1"/>
    <dgm:cxn modelId="{19188EB2-82AE-4F3B-B5C7-F768CE13BD9F}" type="presParOf" srcId="{97BE28C9-67F2-43A0-8D18-92AE46826699}" destId="{647D078F-1745-4B22-8469-F303509DFBD5}" srcOrd="1" destOrd="0" presId="urn:microsoft.com/office/officeart/2005/8/layout/hierarchy1"/>
    <dgm:cxn modelId="{675BB4F8-CEEE-4BB3-A38F-D710151466B9}" type="presParOf" srcId="{A72D66FB-300F-4755-AD60-A62D934A3EDA}" destId="{4E663412-F042-4C5D-8A2C-3BD5EDAAEA11}" srcOrd="1" destOrd="0" presId="urn:microsoft.com/office/officeart/2005/8/layout/hierarchy1"/>
    <dgm:cxn modelId="{F1CD2892-761D-4FFD-9656-DA1636FEC76E}" type="presParOf" srcId="{05B511B9-E556-42AE-B468-1D2858E29D81}" destId="{AE6166B9-E3D1-455E-A331-A83AEE8FAF3B}" srcOrd="6" destOrd="0" presId="urn:microsoft.com/office/officeart/2005/8/layout/hierarchy1"/>
    <dgm:cxn modelId="{CE6B43E5-A822-4B40-83D7-2FBBD35F6AA2}" type="presParOf" srcId="{05B511B9-E556-42AE-B468-1D2858E29D81}" destId="{803BDF20-D889-4708-B02F-4E171D3A196F}" srcOrd="7" destOrd="0" presId="urn:microsoft.com/office/officeart/2005/8/layout/hierarchy1"/>
    <dgm:cxn modelId="{3C763658-175C-4B4E-AC11-95B420A4A294}" type="presParOf" srcId="{803BDF20-D889-4708-B02F-4E171D3A196F}" destId="{7C01D73F-B74F-47E0-A6CF-C3AE2E228C02}" srcOrd="0" destOrd="0" presId="urn:microsoft.com/office/officeart/2005/8/layout/hierarchy1"/>
    <dgm:cxn modelId="{41EE5C9A-11CA-46F9-8FE7-77B93F0C50B6}" type="presParOf" srcId="{7C01D73F-B74F-47E0-A6CF-C3AE2E228C02}" destId="{031EB22C-1964-4553-8D37-967C3AB07352}" srcOrd="0" destOrd="0" presId="urn:microsoft.com/office/officeart/2005/8/layout/hierarchy1"/>
    <dgm:cxn modelId="{2D558F73-E302-4350-840C-0D0BA3D64466}" type="presParOf" srcId="{7C01D73F-B74F-47E0-A6CF-C3AE2E228C02}" destId="{DBB5FD22-DDA0-40C7-AB82-8EEE07DE4447}" srcOrd="1" destOrd="0" presId="urn:microsoft.com/office/officeart/2005/8/layout/hierarchy1"/>
    <dgm:cxn modelId="{1EC0053B-20C0-460B-AED8-E92B4E37FE22}" type="presParOf" srcId="{803BDF20-D889-4708-B02F-4E171D3A196F}" destId="{04B0275D-27D2-4EE3-ABE0-2624497AC731}" srcOrd="1" destOrd="0" presId="urn:microsoft.com/office/officeart/2005/8/layout/hierarchy1"/>
    <dgm:cxn modelId="{B482E5E5-7799-44A0-A84A-D4B18FAFB16B}" type="presParOf" srcId="{05B511B9-E556-42AE-B468-1D2858E29D81}" destId="{5050E547-1ECF-47D2-9CFB-A59171ADD954}" srcOrd="8" destOrd="0" presId="urn:microsoft.com/office/officeart/2005/8/layout/hierarchy1"/>
    <dgm:cxn modelId="{83672C75-13FC-48C0-9D63-B5D9391F8B46}" type="presParOf" srcId="{05B511B9-E556-42AE-B468-1D2858E29D81}" destId="{59ED28AF-65D5-4063-B6B5-0E75B253918A}" srcOrd="9" destOrd="0" presId="urn:microsoft.com/office/officeart/2005/8/layout/hierarchy1"/>
    <dgm:cxn modelId="{5802160A-7470-4DD4-A508-487EB9CB7E06}" type="presParOf" srcId="{59ED28AF-65D5-4063-B6B5-0E75B253918A}" destId="{FDB0A7C9-AC7A-4C6E-825C-46C00E64E4E2}" srcOrd="0" destOrd="0" presId="urn:microsoft.com/office/officeart/2005/8/layout/hierarchy1"/>
    <dgm:cxn modelId="{F5033DC1-B5D7-49F0-AC5E-B97938B6D26E}" type="presParOf" srcId="{FDB0A7C9-AC7A-4C6E-825C-46C00E64E4E2}" destId="{35805F58-4815-403F-9264-4783484A9A14}" srcOrd="0" destOrd="0" presId="urn:microsoft.com/office/officeart/2005/8/layout/hierarchy1"/>
    <dgm:cxn modelId="{F6968429-5230-4F0A-90B1-1BFDAC04A002}" type="presParOf" srcId="{FDB0A7C9-AC7A-4C6E-825C-46C00E64E4E2}" destId="{9FD8BB07-85E0-4C9D-8867-09DA6594FC25}" srcOrd="1" destOrd="0" presId="urn:microsoft.com/office/officeart/2005/8/layout/hierarchy1"/>
    <dgm:cxn modelId="{7E7F4969-4B8A-4590-9918-A8C6EE0AD6F8}" type="presParOf" srcId="{59ED28AF-65D5-4063-B6B5-0E75B253918A}" destId="{BCD45A2A-80DF-482A-9BAD-4025BE4735B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50E547-1ECF-47D2-9CFB-A59171ADD954}">
      <dsp:nvSpPr>
        <dsp:cNvPr id="0" name=""/>
        <dsp:cNvSpPr/>
      </dsp:nvSpPr>
      <dsp:spPr>
        <a:xfrm>
          <a:off x="10472802" y="3099127"/>
          <a:ext cx="1026147" cy="1220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199"/>
              </a:lnTo>
              <a:lnTo>
                <a:pt x="1026147" y="83199"/>
              </a:lnTo>
              <a:lnTo>
                <a:pt x="1026147" y="12208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6166B9-E3D1-455E-A331-A83AEE8FAF3B}">
      <dsp:nvSpPr>
        <dsp:cNvPr id="0" name=""/>
        <dsp:cNvSpPr/>
      </dsp:nvSpPr>
      <dsp:spPr>
        <a:xfrm>
          <a:off x="10472802" y="3099127"/>
          <a:ext cx="513073" cy="1220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199"/>
              </a:lnTo>
              <a:lnTo>
                <a:pt x="513073" y="83199"/>
              </a:lnTo>
              <a:lnTo>
                <a:pt x="513073" y="12208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0B4B2D-FB16-4EB5-A51B-93C916197CFD}">
      <dsp:nvSpPr>
        <dsp:cNvPr id="0" name=""/>
        <dsp:cNvSpPr/>
      </dsp:nvSpPr>
      <dsp:spPr>
        <a:xfrm>
          <a:off x="10427082" y="3099127"/>
          <a:ext cx="91440" cy="12208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208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BCAE6E-F8EE-4F2B-984D-69824600780A}">
      <dsp:nvSpPr>
        <dsp:cNvPr id="0" name=""/>
        <dsp:cNvSpPr/>
      </dsp:nvSpPr>
      <dsp:spPr>
        <a:xfrm>
          <a:off x="9959728" y="3099127"/>
          <a:ext cx="513073" cy="122088"/>
        </a:xfrm>
        <a:custGeom>
          <a:avLst/>
          <a:gdLst/>
          <a:ahLst/>
          <a:cxnLst/>
          <a:rect l="0" t="0" r="0" b="0"/>
          <a:pathLst>
            <a:path>
              <a:moveTo>
                <a:pt x="513073" y="0"/>
              </a:moveTo>
              <a:lnTo>
                <a:pt x="513073" y="83199"/>
              </a:lnTo>
              <a:lnTo>
                <a:pt x="0" y="83199"/>
              </a:lnTo>
              <a:lnTo>
                <a:pt x="0" y="12208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4E3C5C-319F-46BC-BEA2-7DABCC80BE3B}">
      <dsp:nvSpPr>
        <dsp:cNvPr id="0" name=""/>
        <dsp:cNvSpPr/>
      </dsp:nvSpPr>
      <dsp:spPr>
        <a:xfrm>
          <a:off x="9446655" y="3099127"/>
          <a:ext cx="1026147" cy="122088"/>
        </a:xfrm>
        <a:custGeom>
          <a:avLst/>
          <a:gdLst/>
          <a:ahLst/>
          <a:cxnLst/>
          <a:rect l="0" t="0" r="0" b="0"/>
          <a:pathLst>
            <a:path>
              <a:moveTo>
                <a:pt x="1026147" y="0"/>
              </a:moveTo>
              <a:lnTo>
                <a:pt x="1026147" y="83199"/>
              </a:lnTo>
              <a:lnTo>
                <a:pt x="0" y="83199"/>
              </a:lnTo>
              <a:lnTo>
                <a:pt x="0" y="12208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6A9464-E52C-4FB8-9DDA-6ADEE0EB4819}">
      <dsp:nvSpPr>
        <dsp:cNvPr id="0" name=""/>
        <dsp:cNvSpPr/>
      </dsp:nvSpPr>
      <dsp:spPr>
        <a:xfrm>
          <a:off x="9446655" y="2710473"/>
          <a:ext cx="1026147" cy="1220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199"/>
              </a:lnTo>
              <a:lnTo>
                <a:pt x="1026147" y="83199"/>
              </a:lnTo>
              <a:lnTo>
                <a:pt x="1026147" y="12208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84EA21-DB0F-4991-9F45-0B55AD4F08FC}">
      <dsp:nvSpPr>
        <dsp:cNvPr id="0" name=""/>
        <dsp:cNvSpPr/>
      </dsp:nvSpPr>
      <dsp:spPr>
        <a:xfrm>
          <a:off x="8420507" y="3099127"/>
          <a:ext cx="513073" cy="1220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199"/>
              </a:lnTo>
              <a:lnTo>
                <a:pt x="513073" y="83199"/>
              </a:lnTo>
              <a:lnTo>
                <a:pt x="513073" y="12208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1547E1-18D3-4564-B673-736B863AFA30}">
      <dsp:nvSpPr>
        <dsp:cNvPr id="0" name=""/>
        <dsp:cNvSpPr/>
      </dsp:nvSpPr>
      <dsp:spPr>
        <a:xfrm>
          <a:off x="8374787" y="3099127"/>
          <a:ext cx="91440" cy="12208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208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AA3907-3B67-46F4-9EEF-FDBB76AA82F9}">
      <dsp:nvSpPr>
        <dsp:cNvPr id="0" name=""/>
        <dsp:cNvSpPr/>
      </dsp:nvSpPr>
      <dsp:spPr>
        <a:xfrm>
          <a:off x="7907434" y="3099127"/>
          <a:ext cx="513073" cy="122088"/>
        </a:xfrm>
        <a:custGeom>
          <a:avLst/>
          <a:gdLst/>
          <a:ahLst/>
          <a:cxnLst/>
          <a:rect l="0" t="0" r="0" b="0"/>
          <a:pathLst>
            <a:path>
              <a:moveTo>
                <a:pt x="513073" y="0"/>
              </a:moveTo>
              <a:lnTo>
                <a:pt x="513073" y="83199"/>
              </a:lnTo>
              <a:lnTo>
                <a:pt x="0" y="83199"/>
              </a:lnTo>
              <a:lnTo>
                <a:pt x="0" y="12208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6E528D-534E-41EE-A829-92C474A48B0E}">
      <dsp:nvSpPr>
        <dsp:cNvPr id="0" name=""/>
        <dsp:cNvSpPr/>
      </dsp:nvSpPr>
      <dsp:spPr>
        <a:xfrm>
          <a:off x="8420507" y="2710473"/>
          <a:ext cx="1026147" cy="122088"/>
        </a:xfrm>
        <a:custGeom>
          <a:avLst/>
          <a:gdLst/>
          <a:ahLst/>
          <a:cxnLst/>
          <a:rect l="0" t="0" r="0" b="0"/>
          <a:pathLst>
            <a:path>
              <a:moveTo>
                <a:pt x="1026147" y="0"/>
              </a:moveTo>
              <a:lnTo>
                <a:pt x="1026147" y="83199"/>
              </a:lnTo>
              <a:lnTo>
                <a:pt x="0" y="83199"/>
              </a:lnTo>
              <a:lnTo>
                <a:pt x="0" y="12208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9ADE14-678F-44D3-938D-B48676289849}">
      <dsp:nvSpPr>
        <dsp:cNvPr id="0" name=""/>
        <dsp:cNvSpPr/>
      </dsp:nvSpPr>
      <dsp:spPr>
        <a:xfrm>
          <a:off x="6496481" y="2321820"/>
          <a:ext cx="2950173" cy="1220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199"/>
              </a:lnTo>
              <a:lnTo>
                <a:pt x="2950173" y="83199"/>
              </a:lnTo>
              <a:lnTo>
                <a:pt x="2950173" y="12208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378A74-DCF2-47E2-B016-BB25F329C6DF}">
      <dsp:nvSpPr>
        <dsp:cNvPr id="0" name=""/>
        <dsp:cNvSpPr/>
      </dsp:nvSpPr>
      <dsp:spPr>
        <a:xfrm>
          <a:off x="7348640" y="3487780"/>
          <a:ext cx="91440" cy="12208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208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75307A-E2BC-4C6E-9651-968301F8EF5D}">
      <dsp:nvSpPr>
        <dsp:cNvPr id="0" name=""/>
        <dsp:cNvSpPr/>
      </dsp:nvSpPr>
      <dsp:spPr>
        <a:xfrm>
          <a:off x="7348640" y="3099127"/>
          <a:ext cx="91440" cy="12208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208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727B69-B1B4-4A4E-BAD7-F229AB4D6D3C}">
      <dsp:nvSpPr>
        <dsp:cNvPr id="0" name=""/>
        <dsp:cNvSpPr/>
      </dsp:nvSpPr>
      <dsp:spPr>
        <a:xfrm>
          <a:off x="7348640" y="2710473"/>
          <a:ext cx="91440" cy="12208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208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8673FB-2F8D-4704-82DD-4A7383918B0E}">
      <dsp:nvSpPr>
        <dsp:cNvPr id="0" name=""/>
        <dsp:cNvSpPr/>
      </dsp:nvSpPr>
      <dsp:spPr>
        <a:xfrm>
          <a:off x="6496481" y="2321820"/>
          <a:ext cx="897878" cy="1220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199"/>
              </a:lnTo>
              <a:lnTo>
                <a:pt x="897878" y="83199"/>
              </a:lnTo>
              <a:lnTo>
                <a:pt x="897878" y="12208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C2E7D2-B44F-422D-A8A4-921A39A85648}">
      <dsp:nvSpPr>
        <dsp:cNvPr id="0" name=""/>
        <dsp:cNvSpPr/>
      </dsp:nvSpPr>
      <dsp:spPr>
        <a:xfrm>
          <a:off x="3546307" y="3099127"/>
          <a:ext cx="3334978" cy="1220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199"/>
              </a:lnTo>
              <a:lnTo>
                <a:pt x="3334978" y="83199"/>
              </a:lnTo>
              <a:lnTo>
                <a:pt x="3334978" y="12208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C8BF62-1C02-426B-A4CF-EF85C3827A95}">
      <dsp:nvSpPr>
        <dsp:cNvPr id="0" name=""/>
        <dsp:cNvSpPr/>
      </dsp:nvSpPr>
      <dsp:spPr>
        <a:xfrm>
          <a:off x="3546307" y="3099127"/>
          <a:ext cx="2821905" cy="1220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199"/>
              </a:lnTo>
              <a:lnTo>
                <a:pt x="2821905" y="83199"/>
              </a:lnTo>
              <a:lnTo>
                <a:pt x="2821905" y="12208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CE24B9-5C09-4FFB-9640-FE2203ADA8A8}">
      <dsp:nvSpPr>
        <dsp:cNvPr id="0" name=""/>
        <dsp:cNvSpPr/>
      </dsp:nvSpPr>
      <dsp:spPr>
        <a:xfrm>
          <a:off x="3546307" y="3099127"/>
          <a:ext cx="2308831" cy="1220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199"/>
              </a:lnTo>
              <a:lnTo>
                <a:pt x="2308831" y="83199"/>
              </a:lnTo>
              <a:lnTo>
                <a:pt x="2308831" y="12208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E50A40-E49F-4476-80EC-671593F0D95F}">
      <dsp:nvSpPr>
        <dsp:cNvPr id="0" name=""/>
        <dsp:cNvSpPr/>
      </dsp:nvSpPr>
      <dsp:spPr>
        <a:xfrm>
          <a:off x="3546307" y="3099127"/>
          <a:ext cx="1795757" cy="1220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199"/>
              </a:lnTo>
              <a:lnTo>
                <a:pt x="1795757" y="83199"/>
              </a:lnTo>
              <a:lnTo>
                <a:pt x="1795757" y="12208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44EF58-9BF4-4DBD-9E3A-21347F228E14}">
      <dsp:nvSpPr>
        <dsp:cNvPr id="0" name=""/>
        <dsp:cNvSpPr/>
      </dsp:nvSpPr>
      <dsp:spPr>
        <a:xfrm>
          <a:off x="3546307" y="3099127"/>
          <a:ext cx="1282684" cy="1220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199"/>
              </a:lnTo>
              <a:lnTo>
                <a:pt x="1282684" y="83199"/>
              </a:lnTo>
              <a:lnTo>
                <a:pt x="1282684" y="12208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E88E69-DD71-481C-A4F6-6E626060A8C8}">
      <dsp:nvSpPr>
        <dsp:cNvPr id="0" name=""/>
        <dsp:cNvSpPr/>
      </dsp:nvSpPr>
      <dsp:spPr>
        <a:xfrm>
          <a:off x="3546307" y="3099127"/>
          <a:ext cx="769610" cy="1220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199"/>
              </a:lnTo>
              <a:lnTo>
                <a:pt x="769610" y="83199"/>
              </a:lnTo>
              <a:lnTo>
                <a:pt x="769610" y="12208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4249DC-673F-4437-BC51-DD7AB7E66D17}">
      <dsp:nvSpPr>
        <dsp:cNvPr id="0" name=""/>
        <dsp:cNvSpPr/>
      </dsp:nvSpPr>
      <dsp:spPr>
        <a:xfrm>
          <a:off x="3802844" y="3487780"/>
          <a:ext cx="769610" cy="1220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199"/>
              </a:lnTo>
              <a:lnTo>
                <a:pt x="769610" y="83199"/>
              </a:lnTo>
              <a:lnTo>
                <a:pt x="769610" y="12208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37732E-5288-4B52-B748-49E6CCA50981}">
      <dsp:nvSpPr>
        <dsp:cNvPr id="0" name=""/>
        <dsp:cNvSpPr/>
      </dsp:nvSpPr>
      <dsp:spPr>
        <a:xfrm>
          <a:off x="3802844" y="3487780"/>
          <a:ext cx="256536" cy="1220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199"/>
              </a:lnTo>
              <a:lnTo>
                <a:pt x="256536" y="83199"/>
              </a:lnTo>
              <a:lnTo>
                <a:pt x="256536" y="12208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973EB9-5DCC-4680-B10F-F3279118A243}">
      <dsp:nvSpPr>
        <dsp:cNvPr id="0" name=""/>
        <dsp:cNvSpPr/>
      </dsp:nvSpPr>
      <dsp:spPr>
        <a:xfrm>
          <a:off x="3546307" y="3487780"/>
          <a:ext cx="256536" cy="122088"/>
        </a:xfrm>
        <a:custGeom>
          <a:avLst/>
          <a:gdLst/>
          <a:ahLst/>
          <a:cxnLst/>
          <a:rect l="0" t="0" r="0" b="0"/>
          <a:pathLst>
            <a:path>
              <a:moveTo>
                <a:pt x="256536" y="0"/>
              </a:moveTo>
              <a:lnTo>
                <a:pt x="256536" y="83199"/>
              </a:lnTo>
              <a:lnTo>
                <a:pt x="0" y="83199"/>
              </a:lnTo>
              <a:lnTo>
                <a:pt x="0" y="12208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C45136-EBF9-4E84-A922-167F6C906DA1}">
      <dsp:nvSpPr>
        <dsp:cNvPr id="0" name=""/>
        <dsp:cNvSpPr/>
      </dsp:nvSpPr>
      <dsp:spPr>
        <a:xfrm>
          <a:off x="3033234" y="3487780"/>
          <a:ext cx="769610" cy="122088"/>
        </a:xfrm>
        <a:custGeom>
          <a:avLst/>
          <a:gdLst/>
          <a:ahLst/>
          <a:cxnLst/>
          <a:rect l="0" t="0" r="0" b="0"/>
          <a:pathLst>
            <a:path>
              <a:moveTo>
                <a:pt x="769610" y="0"/>
              </a:moveTo>
              <a:lnTo>
                <a:pt x="769610" y="83199"/>
              </a:lnTo>
              <a:lnTo>
                <a:pt x="0" y="83199"/>
              </a:lnTo>
              <a:lnTo>
                <a:pt x="0" y="12208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0E5BFA-9235-4383-AEE0-3D3220FF914B}">
      <dsp:nvSpPr>
        <dsp:cNvPr id="0" name=""/>
        <dsp:cNvSpPr/>
      </dsp:nvSpPr>
      <dsp:spPr>
        <a:xfrm>
          <a:off x="3546307" y="3099127"/>
          <a:ext cx="256536" cy="1220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199"/>
              </a:lnTo>
              <a:lnTo>
                <a:pt x="256536" y="83199"/>
              </a:lnTo>
              <a:lnTo>
                <a:pt x="256536" y="12208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2A2A68-AC4F-412D-BD35-19E31563E75F}">
      <dsp:nvSpPr>
        <dsp:cNvPr id="0" name=""/>
        <dsp:cNvSpPr/>
      </dsp:nvSpPr>
      <dsp:spPr>
        <a:xfrm>
          <a:off x="3289771" y="3099127"/>
          <a:ext cx="256536" cy="122088"/>
        </a:xfrm>
        <a:custGeom>
          <a:avLst/>
          <a:gdLst/>
          <a:ahLst/>
          <a:cxnLst/>
          <a:rect l="0" t="0" r="0" b="0"/>
          <a:pathLst>
            <a:path>
              <a:moveTo>
                <a:pt x="256536" y="0"/>
              </a:moveTo>
              <a:lnTo>
                <a:pt x="256536" y="83199"/>
              </a:lnTo>
              <a:lnTo>
                <a:pt x="0" y="83199"/>
              </a:lnTo>
              <a:lnTo>
                <a:pt x="0" y="12208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9124F7-4912-4D61-8610-67F35C82ABD4}">
      <dsp:nvSpPr>
        <dsp:cNvPr id="0" name=""/>
        <dsp:cNvSpPr/>
      </dsp:nvSpPr>
      <dsp:spPr>
        <a:xfrm>
          <a:off x="2776697" y="3099127"/>
          <a:ext cx="769610" cy="122088"/>
        </a:xfrm>
        <a:custGeom>
          <a:avLst/>
          <a:gdLst/>
          <a:ahLst/>
          <a:cxnLst/>
          <a:rect l="0" t="0" r="0" b="0"/>
          <a:pathLst>
            <a:path>
              <a:moveTo>
                <a:pt x="769610" y="0"/>
              </a:moveTo>
              <a:lnTo>
                <a:pt x="769610" y="83199"/>
              </a:lnTo>
              <a:lnTo>
                <a:pt x="0" y="83199"/>
              </a:lnTo>
              <a:lnTo>
                <a:pt x="0" y="12208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9CD996-DF5C-4006-91DC-D65EE69BDA67}">
      <dsp:nvSpPr>
        <dsp:cNvPr id="0" name=""/>
        <dsp:cNvSpPr/>
      </dsp:nvSpPr>
      <dsp:spPr>
        <a:xfrm>
          <a:off x="2263623" y="3099127"/>
          <a:ext cx="1282684" cy="122088"/>
        </a:xfrm>
        <a:custGeom>
          <a:avLst/>
          <a:gdLst/>
          <a:ahLst/>
          <a:cxnLst/>
          <a:rect l="0" t="0" r="0" b="0"/>
          <a:pathLst>
            <a:path>
              <a:moveTo>
                <a:pt x="1282684" y="0"/>
              </a:moveTo>
              <a:lnTo>
                <a:pt x="1282684" y="83199"/>
              </a:lnTo>
              <a:lnTo>
                <a:pt x="0" y="83199"/>
              </a:lnTo>
              <a:lnTo>
                <a:pt x="0" y="12208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F8378D-1B7A-478B-99C8-D07694CDAD74}">
      <dsp:nvSpPr>
        <dsp:cNvPr id="0" name=""/>
        <dsp:cNvSpPr/>
      </dsp:nvSpPr>
      <dsp:spPr>
        <a:xfrm>
          <a:off x="1750550" y="3099127"/>
          <a:ext cx="1795757" cy="122088"/>
        </a:xfrm>
        <a:custGeom>
          <a:avLst/>
          <a:gdLst/>
          <a:ahLst/>
          <a:cxnLst/>
          <a:rect l="0" t="0" r="0" b="0"/>
          <a:pathLst>
            <a:path>
              <a:moveTo>
                <a:pt x="1795757" y="0"/>
              </a:moveTo>
              <a:lnTo>
                <a:pt x="1795757" y="83199"/>
              </a:lnTo>
              <a:lnTo>
                <a:pt x="0" y="83199"/>
              </a:lnTo>
              <a:lnTo>
                <a:pt x="0" y="12208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329D3F-9B8F-463C-9125-545A75678478}">
      <dsp:nvSpPr>
        <dsp:cNvPr id="0" name=""/>
        <dsp:cNvSpPr/>
      </dsp:nvSpPr>
      <dsp:spPr>
        <a:xfrm>
          <a:off x="1237476" y="3099127"/>
          <a:ext cx="2308831" cy="122088"/>
        </a:xfrm>
        <a:custGeom>
          <a:avLst/>
          <a:gdLst/>
          <a:ahLst/>
          <a:cxnLst/>
          <a:rect l="0" t="0" r="0" b="0"/>
          <a:pathLst>
            <a:path>
              <a:moveTo>
                <a:pt x="2308831" y="0"/>
              </a:moveTo>
              <a:lnTo>
                <a:pt x="2308831" y="83199"/>
              </a:lnTo>
              <a:lnTo>
                <a:pt x="0" y="83199"/>
              </a:lnTo>
              <a:lnTo>
                <a:pt x="0" y="12208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654A44-BFF4-4F3D-8213-F76B59482E86}">
      <dsp:nvSpPr>
        <dsp:cNvPr id="0" name=""/>
        <dsp:cNvSpPr/>
      </dsp:nvSpPr>
      <dsp:spPr>
        <a:xfrm>
          <a:off x="724402" y="3099127"/>
          <a:ext cx="2821905" cy="122088"/>
        </a:xfrm>
        <a:custGeom>
          <a:avLst/>
          <a:gdLst/>
          <a:ahLst/>
          <a:cxnLst/>
          <a:rect l="0" t="0" r="0" b="0"/>
          <a:pathLst>
            <a:path>
              <a:moveTo>
                <a:pt x="2821905" y="0"/>
              </a:moveTo>
              <a:lnTo>
                <a:pt x="2821905" y="83199"/>
              </a:lnTo>
              <a:lnTo>
                <a:pt x="0" y="83199"/>
              </a:lnTo>
              <a:lnTo>
                <a:pt x="0" y="12208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E06B0B-0D4A-4A93-9D3C-3E42ED8C0B18}">
      <dsp:nvSpPr>
        <dsp:cNvPr id="0" name=""/>
        <dsp:cNvSpPr/>
      </dsp:nvSpPr>
      <dsp:spPr>
        <a:xfrm>
          <a:off x="211328" y="3099127"/>
          <a:ext cx="3334978" cy="122088"/>
        </a:xfrm>
        <a:custGeom>
          <a:avLst/>
          <a:gdLst/>
          <a:ahLst/>
          <a:cxnLst/>
          <a:rect l="0" t="0" r="0" b="0"/>
          <a:pathLst>
            <a:path>
              <a:moveTo>
                <a:pt x="3334978" y="0"/>
              </a:moveTo>
              <a:lnTo>
                <a:pt x="3334978" y="83199"/>
              </a:lnTo>
              <a:lnTo>
                <a:pt x="0" y="83199"/>
              </a:lnTo>
              <a:lnTo>
                <a:pt x="0" y="12208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F6BB8C-63DD-4D33-9934-9FE8904D0261}">
      <dsp:nvSpPr>
        <dsp:cNvPr id="0" name=""/>
        <dsp:cNvSpPr/>
      </dsp:nvSpPr>
      <dsp:spPr>
        <a:xfrm>
          <a:off x="3500587" y="2710473"/>
          <a:ext cx="91440" cy="12208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208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4B7AF5-D051-4FDB-9EC5-4420A1E9F24D}">
      <dsp:nvSpPr>
        <dsp:cNvPr id="0" name=""/>
        <dsp:cNvSpPr/>
      </dsp:nvSpPr>
      <dsp:spPr>
        <a:xfrm>
          <a:off x="3546307" y="2321820"/>
          <a:ext cx="2950173" cy="122088"/>
        </a:xfrm>
        <a:custGeom>
          <a:avLst/>
          <a:gdLst/>
          <a:ahLst/>
          <a:cxnLst/>
          <a:rect l="0" t="0" r="0" b="0"/>
          <a:pathLst>
            <a:path>
              <a:moveTo>
                <a:pt x="2950173" y="0"/>
              </a:moveTo>
              <a:lnTo>
                <a:pt x="2950173" y="83199"/>
              </a:lnTo>
              <a:lnTo>
                <a:pt x="0" y="83199"/>
              </a:lnTo>
              <a:lnTo>
                <a:pt x="0" y="12208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ACFFE9-8145-42E4-9E0D-180F5B8987F5}">
      <dsp:nvSpPr>
        <dsp:cNvPr id="0" name=""/>
        <dsp:cNvSpPr/>
      </dsp:nvSpPr>
      <dsp:spPr>
        <a:xfrm>
          <a:off x="6286587" y="2055255"/>
          <a:ext cx="419787" cy="2665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EA6187-11DF-4D8D-9721-45F42654DB23}">
      <dsp:nvSpPr>
        <dsp:cNvPr id="0" name=""/>
        <dsp:cNvSpPr/>
      </dsp:nvSpPr>
      <dsp:spPr>
        <a:xfrm>
          <a:off x="6333230" y="2099566"/>
          <a:ext cx="419787" cy="266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b="1" kern="1200" dirty="0">
              <a:latin typeface="Amasis MT Pro Black" panose="02040A04050005020304" pitchFamily="18" charset="0"/>
            </a:rPr>
            <a:t>Executive Chairman</a:t>
          </a:r>
          <a:endParaRPr lang="en-NG" sz="500" b="1" kern="1200" dirty="0">
            <a:latin typeface="Amasis MT Pro Black" panose="02040A04050005020304" pitchFamily="18" charset="0"/>
          </a:endParaRPr>
        </a:p>
      </dsp:txBody>
      <dsp:txXfrm>
        <a:off x="6341037" y="2107373"/>
        <a:ext cx="404173" cy="250951"/>
      </dsp:txXfrm>
    </dsp:sp>
    <dsp:sp modelId="{0D8E2F33-9C36-4BCE-BE54-AEE421B137DF}">
      <dsp:nvSpPr>
        <dsp:cNvPr id="0" name=""/>
        <dsp:cNvSpPr/>
      </dsp:nvSpPr>
      <dsp:spPr>
        <a:xfrm>
          <a:off x="3336414" y="2443908"/>
          <a:ext cx="419787" cy="2665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FFC6BA-3448-4934-AFC9-48995C15B923}">
      <dsp:nvSpPr>
        <dsp:cNvPr id="0" name=""/>
        <dsp:cNvSpPr/>
      </dsp:nvSpPr>
      <dsp:spPr>
        <a:xfrm>
          <a:off x="3383057" y="2488219"/>
          <a:ext cx="419787" cy="266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b="1" kern="1200" dirty="0">
              <a:latin typeface="Amasis MT Pro Black" panose="02040A04050005020304" pitchFamily="18" charset="0"/>
            </a:rPr>
            <a:t>Sporting Director</a:t>
          </a:r>
          <a:endParaRPr lang="en-NG" sz="500" b="1" kern="1200" dirty="0">
            <a:latin typeface="Amasis MT Pro Black" panose="02040A04050005020304" pitchFamily="18" charset="0"/>
          </a:endParaRPr>
        </a:p>
      </dsp:txBody>
      <dsp:txXfrm>
        <a:off x="3390864" y="2496026"/>
        <a:ext cx="404173" cy="250951"/>
      </dsp:txXfrm>
    </dsp:sp>
    <dsp:sp modelId="{9B6C4AE0-3836-4120-923B-B3CC2B4D507A}">
      <dsp:nvSpPr>
        <dsp:cNvPr id="0" name=""/>
        <dsp:cNvSpPr/>
      </dsp:nvSpPr>
      <dsp:spPr>
        <a:xfrm>
          <a:off x="3336414" y="2832561"/>
          <a:ext cx="419787" cy="2665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F3367F-DC5E-4643-9B6E-90B0421FD942}">
      <dsp:nvSpPr>
        <dsp:cNvPr id="0" name=""/>
        <dsp:cNvSpPr/>
      </dsp:nvSpPr>
      <dsp:spPr>
        <a:xfrm>
          <a:off x="3383057" y="2876872"/>
          <a:ext cx="419787" cy="266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b="1" kern="1200" dirty="0">
              <a:latin typeface="Amasis MT Pro Black" panose="02040A04050005020304" pitchFamily="18" charset="0"/>
            </a:rPr>
            <a:t>Head Coach</a:t>
          </a:r>
          <a:endParaRPr lang="en-NG" sz="500" b="1" kern="1200" dirty="0">
            <a:latin typeface="Amasis MT Pro Black" panose="02040A04050005020304" pitchFamily="18" charset="0"/>
          </a:endParaRPr>
        </a:p>
      </dsp:txBody>
      <dsp:txXfrm>
        <a:off x="3390864" y="2884679"/>
        <a:ext cx="404173" cy="250951"/>
      </dsp:txXfrm>
    </dsp:sp>
    <dsp:sp modelId="{2CE36DC9-6379-41CD-ABE9-5C28C8AA1E8D}">
      <dsp:nvSpPr>
        <dsp:cNvPr id="0" name=""/>
        <dsp:cNvSpPr/>
      </dsp:nvSpPr>
      <dsp:spPr>
        <a:xfrm>
          <a:off x="1435" y="3221215"/>
          <a:ext cx="419787" cy="2665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664422-A911-4962-8C25-B70D87F00FE3}">
      <dsp:nvSpPr>
        <dsp:cNvPr id="0" name=""/>
        <dsp:cNvSpPr/>
      </dsp:nvSpPr>
      <dsp:spPr>
        <a:xfrm>
          <a:off x="48078" y="3265526"/>
          <a:ext cx="419787" cy="266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b="1" kern="1200" dirty="0">
              <a:latin typeface="Amasis MT Pro Black" panose="02040A04050005020304" pitchFamily="18" charset="0"/>
            </a:rPr>
            <a:t>Ass Coach 1</a:t>
          </a:r>
          <a:endParaRPr lang="en-NG" sz="500" b="1" kern="1200" dirty="0">
            <a:latin typeface="Amasis MT Pro Black" panose="02040A04050005020304" pitchFamily="18" charset="0"/>
          </a:endParaRPr>
        </a:p>
      </dsp:txBody>
      <dsp:txXfrm>
        <a:off x="55885" y="3273333"/>
        <a:ext cx="404173" cy="250951"/>
      </dsp:txXfrm>
    </dsp:sp>
    <dsp:sp modelId="{61A136DD-BD1C-40A5-9272-BA1D249B6070}">
      <dsp:nvSpPr>
        <dsp:cNvPr id="0" name=""/>
        <dsp:cNvSpPr/>
      </dsp:nvSpPr>
      <dsp:spPr>
        <a:xfrm>
          <a:off x="514508" y="3221215"/>
          <a:ext cx="419787" cy="2665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75E898-43F5-4E29-9559-D060F861878F}">
      <dsp:nvSpPr>
        <dsp:cNvPr id="0" name=""/>
        <dsp:cNvSpPr/>
      </dsp:nvSpPr>
      <dsp:spPr>
        <a:xfrm>
          <a:off x="561151" y="3265526"/>
          <a:ext cx="419787" cy="266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b="1" kern="1200" dirty="0">
              <a:latin typeface="Amasis MT Pro Black" panose="02040A04050005020304" pitchFamily="18" charset="0"/>
            </a:rPr>
            <a:t>Ass Coach 2</a:t>
          </a:r>
          <a:endParaRPr lang="en-NG" sz="500" b="1" kern="1200" dirty="0">
            <a:latin typeface="Amasis MT Pro Black" panose="02040A04050005020304" pitchFamily="18" charset="0"/>
          </a:endParaRPr>
        </a:p>
      </dsp:txBody>
      <dsp:txXfrm>
        <a:off x="568958" y="3273333"/>
        <a:ext cx="404173" cy="250951"/>
      </dsp:txXfrm>
    </dsp:sp>
    <dsp:sp modelId="{D0CD144A-D923-46DC-9D55-E719D30367A2}">
      <dsp:nvSpPr>
        <dsp:cNvPr id="0" name=""/>
        <dsp:cNvSpPr/>
      </dsp:nvSpPr>
      <dsp:spPr>
        <a:xfrm>
          <a:off x="1027582" y="3221215"/>
          <a:ext cx="419787" cy="2665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E3C428-AE75-44F2-85A6-80F8BFEC1F4F}">
      <dsp:nvSpPr>
        <dsp:cNvPr id="0" name=""/>
        <dsp:cNvSpPr/>
      </dsp:nvSpPr>
      <dsp:spPr>
        <a:xfrm>
          <a:off x="1074225" y="3265526"/>
          <a:ext cx="419787" cy="266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b="1" kern="1200" dirty="0">
              <a:latin typeface="Amasis MT Pro Black" panose="02040A04050005020304" pitchFamily="18" charset="0"/>
            </a:rPr>
            <a:t>Ass Coach 3</a:t>
          </a:r>
          <a:endParaRPr lang="en-NG" sz="500" b="1" kern="1200" dirty="0">
            <a:latin typeface="Amasis MT Pro Black" panose="02040A04050005020304" pitchFamily="18" charset="0"/>
          </a:endParaRPr>
        </a:p>
      </dsp:txBody>
      <dsp:txXfrm>
        <a:off x="1082032" y="3273333"/>
        <a:ext cx="404173" cy="250951"/>
      </dsp:txXfrm>
    </dsp:sp>
    <dsp:sp modelId="{8FA1041B-788F-4649-97D6-3F2AA646F1CD}">
      <dsp:nvSpPr>
        <dsp:cNvPr id="0" name=""/>
        <dsp:cNvSpPr/>
      </dsp:nvSpPr>
      <dsp:spPr>
        <a:xfrm>
          <a:off x="1540656" y="3221215"/>
          <a:ext cx="419787" cy="2665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ED2B77-FA01-4216-9D51-C74DBB6495B0}">
      <dsp:nvSpPr>
        <dsp:cNvPr id="0" name=""/>
        <dsp:cNvSpPr/>
      </dsp:nvSpPr>
      <dsp:spPr>
        <a:xfrm>
          <a:off x="1587299" y="3265526"/>
          <a:ext cx="419787" cy="266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b="1" kern="1200" dirty="0">
              <a:latin typeface="Amasis MT Pro Black" panose="02040A04050005020304" pitchFamily="18" charset="0"/>
            </a:rPr>
            <a:t>Goalkeeper Trainer</a:t>
          </a:r>
          <a:endParaRPr lang="en-NG" sz="500" b="1" kern="1200" dirty="0">
            <a:latin typeface="Amasis MT Pro Black" panose="02040A04050005020304" pitchFamily="18" charset="0"/>
          </a:endParaRPr>
        </a:p>
      </dsp:txBody>
      <dsp:txXfrm>
        <a:off x="1595106" y="3273333"/>
        <a:ext cx="404173" cy="250951"/>
      </dsp:txXfrm>
    </dsp:sp>
    <dsp:sp modelId="{DDBE6AFD-D45F-468C-AC4F-FB3486CF7117}">
      <dsp:nvSpPr>
        <dsp:cNvPr id="0" name=""/>
        <dsp:cNvSpPr/>
      </dsp:nvSpPr>
      <dsp:spPr>
        <a:xfrm>
          <a:off x="2053729" y="3221215"/>
          <a:ext cx="419787" cy="2665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F56780-9892-4BBA-A73A-7CDA47CDE6E9}">
      <dsp:nvSpPr>
        <dsp:cNvPr id="0" name=""/>
        <dsp:cNvSpPr/>
      </dsp:nvSpPr>
      <dsp:spPr>
        <a:xfrm>
          <a:off x="2100372" y="3265526"/>
          <a:ext cx="419787" cy="266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b="1" kern="1200" dirty="0">
              <a:latin typeface="Amasis MT Pro Black" panose="02040A04050005020304" pitchFamily="18" charset="0"/>
            </a:rPr>
            <a:t>Strength &amp; Conditioning Coach</a:t>
          </a:r>
          <a:endParaRPr lang="en-NG" sz="500" b="1" kern="1200" dirty="0">
            <a:latin typeface="Amasis MT Pro Black" panose="02040A04050005020304" pitchFamily="18" charset="0"/>
          </a:endParaRPr>
        </a:p>
      </dsp:txBody>
      <dsp:txXfrm>
        <a:off x="2108179" y="3273333"/>
        <a:ext cx="404173" cy="250951"/>
      </dsp:txXfrm>
    </dsp:sp>
    <dsp:sp modelId="{3B5F2BBE-CEA4-4E31-A54D-12C74F36967D}">
      <dsp:nvSpPr>
        <dsp:cNvPr id="0" name=""/>
        <dsp:cNvSpPr/>
      </dsp:nvSpPr>
      <dsp:spPr>
        <a:xfrm>
          <a:off x="2566803" y="3221215"/>
          <a:ext cx="419787" cy="2665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301CD2-3320-4B91-A7F9-13D87D85461F}">
      <dsp:nvSpPr>
        <dsp:cNvPr id="0" name=""/>
        <dsp:cNvSpPr/>
      </dsp:nvSpPr>
      <dsp:spPr>
        <a:xfrm>
          <a:off x="2613446" y="3265526"/>
          <a:ext cx="419787" cy="266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b="1" kern="1200" dirty="0">
              <a:latin typeface="Amasis MT Pro Black" panose="02040A04050005020304" pitchFamily="18" charset="0"/>
            </a:rPr>
            <a:t>Match &amp; Performance Analyst </a:t>
          </a:r>
          <a:endParaRPr lang="en-NG" sz="500" b="1" kern="1200" dirty="0">
            <a:latin typeface="Amasis MT Pro Black" panose="02040A04050005020304" pitchFamily="18" charset="0"/>
          </a:endParaRPr>
        </a:p>
      </dsp:txBody>
      <dsp:txXfrm>
        <a:off x="2621253" y="3273333"/>
        <a:ext cx="404173" cy="250951"/>
      </dsp:txXfrm>
    </dsp:sp>
    <dsp:sp modelId="{4EF2EE70-87BF-4E4F-9916-77ED814B1288}">
      <dsp:nvSpPr>
        <dsp:cNvPr id="0" name=""/>
        <dsp:cNvSpPr/>
      </dsp:nvSpPr>
      <dsp:spPr>
        <a:xfrm>
          <a:off x="3079877" y="3221215"/>
          <a:ext cx="419787" cy="2665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D4EF9F-8D9E-49CB-9E86-AA8081232FEA}">
      <dsp:nvSpPr>
        <dsp:cNvPr id="0" name=""/>
        <dsp:cNvSpPr/>
      </dsp:nvSpPr>
      <dsp:spPr>
        <a:xfrm>
          <a:off x="3126520" y="3265526"/>
          <a:ext cx="419787" cy="266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b="1" kern="1200" dirty="0">
              <a:latin typeface="Amasis MT Pro Black" panose="02040A04050005020304" pitchFamily="18" charset="0"/>
            </a:rPr>
            <a:t>Psychologist</a:t>
          </a:r>
          <a:endParaRPr lang="en-NG" sz="500" b="1" kern="1200" dirty="0">
            <a:latin typeface="Amasis MT Pro Black" panose="02040A04050005020304" pitchFamily="18" charset="0"/>
          </a:endParaRPr>
        </a:p>
      </dsp:txBody>
      <dsp:txXfrm>
        <a:off x="3134327" y="3273333"/>
        <a:ext cx="404173" cy="250951"/>
      </dsp:txXfrm>
    </dsp:sp>
    <dsp:sp modelId="{39327E81-F49B-4DF5-92D8-E23C5ED081AA}">
      <dsp:nvSpPr>
        <dsp:cNvPr id="0" name=""/>
        <dsp:cNvSpPr/>
      </dsp:nvSpPr>
      <dsp:spPr>
        <a:xfrm>
          <a:off x="3592950" y="3221215"/>
          <a:ext cx="419787" cy="2665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36F7CF-3D75-4B2C-AE94-95CEF486AA5B}">
      <dsp:nvSpPr>
        <dsp:cNvPr id="0" name=""/>
        <dsp:cNvSpPr/>
      </dsp:nvSpPr>
      <dsp:spPr>
        <a:xfrm>
          <a:off x="3639594" y="3265526"/>
          <a:ext cx="419787" cy="266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b="1" kern="1200" dirty="0">
              <a:latin typeface="Amasis MT Pro Black" panose="02040A04050005020304" pitchFamily="18" charset="0"/>
            </a:rPr>
            <a:t>Medical Team</a:t>
          </a:r>
          <a:endParaRPr lang="en-NG" sz="500" b="1" kern="1200" dirty="0">
            <a:latin typeface="Amasis MT Pro Black" panose="02040A04050005020304" pitchFamily="18" charset="0"/>
          </a:endParaRPr>
        </a:p>
      </dsp:txBody>
      <dsp:txXfrm>
        <a:off x="3647401" y="3273333"/>
        <a:ext cx="404173" cy="250951"/>
      </dsp:txXfrm>
    </dsp:sp>
    <dsp:sp modelId="{49B74407-EB30-466D-B295-FC98B19A09ED}">
      <dsp:nvSpPr>
        <dsp:cNvPr id="0" name=""/>
        <dsp:cNvSpPr/>
      </dsp:nvSpPr>
      <dsp:spPr>
        <a:xfrm>
          <a:off x="2823340" y="3609868"/>
          <a:ext cx="419787" cy="2665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0A5DC3-E537-4B53-9C32-D8AEB3A30097}">
      <dsp:nvSpPr>
        <dsp:cNvPr id="0" name=""/>
        <dsp:cNvSpPr/>
      </dsp:nvSpPr>
      <dsp:spPr>
        <a:xfrm>
          <a:off x="2869983" y="3654179"/>
          <a:ext cx="419787" cy="266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b="1" kern="1200" dirty="0">
              <a:latin typeface="Amasis MT Pro Black" panose="02040A04050005020304" pitchFamily="18" charset="0"/>
            </a:rPr>
            <a:t>Doctor</a:t>
          </a:r>
          <a:endParaRPr lang="en-NG" sz="500" b="1" kern="1200" dirty="0">
            <a:latin typeface="Amasis MT Pro Black" panose="02040A04050005020304" pitchFamily="18" charset="0"/>
          </a:endParaRPr>
        </a:p>
      </dsp:txBody>
      <dsp:txXfrm>
        <a:off x="2877790" y="3661986"/>
        <a:ext cx="404173" cy="250951"/>
      </dsp:txXfrm>
    </dsp:sp>
    <dsp:sp modelId="{F20E25AD-E526-4E2D-B4E2-090606A7343A}">
      <dsp:nvSpPr>
        <dsp:cNvPr id="0" name=""/>
        <dsp:cNvSpPr/>
      </dsp:nvSpPr>
      <dsp:spPr>
        <a:xfrm>
          <a:off x="3336414" y="3609868"/>
          <a:ext cx="419787" cy="2665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BECC23-4A35-4935-AB66-F57751079FF0}">
      <dsp:nvSpPr>
        <dsp:cNvPr id="0" name=""/>
        <dsp:cNvSpPr/>
      </dsp:nvSpPr>
      <dsp:spPr>
        <a:xfrm>
          <a:off x="3383057" y="3654179"/>
          <a:ext cx="419787" cy="266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b="1" kern="1200" dirty="0">
              <a:latin typeface="Amasis MT Pro Black" panose="02040A04050005020304" pitchFamily="18" charset="0"/>
            </a:rPr>
            <a:t>Nurse</a:t>
          </a:r>
          <a:endParaRPr lang="en-NG" sz="500" b="1" kern="1200" dirty="0">
            <a:latin typeface="Amasis MT Pro Black" panose="02040A04050005020304" pitchFamily="18" charset="0"/>
          </a:endParaRPr>
        </a:p>
      </dsp:txBody>
      <dsp:txXfrm>
        <a:off x="3390864" y="3661986"/>
        <a:ext cx="404173" cy="250951"/>
      </dsp:txXfrm>
    </dsp:sp>
    <dsp:sp modelId="{C8E59ABD-5FE3-4DC5-B2A4-1045300EF7D0}">
      <dsp:nvSpPr>
        <dsp:cNvPr id="0" name=""/>
        <dsp:cNvSpPr/>
      </dsp:nvSpPr>
      <dsp:spPr>
        <a:xfrm>
          <a:off x="3849487" y="3609868"/>
          <a:ext cx="419787" cy="2665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CF2D84-1C65-4F65-BAD7-02E8CC96093B}">
      <dsp:nvSpPr>
        <dsp:cNvPr id="0" name=""/>
        <dsp:cNvSpPr/>
      </dsp:nvSpPr>
      <dsp:spPr>
        <a:xfrm>
          <a:off x="3896130" y="3654179"/>
          <a:ext cx="419787" cy="266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b="1" kern="1200" dirty="0">
              <a:latin typeface="Amasis MT Pro Black" panose="02040A04050005020304" pitchFamily="18" charset="0"/>
            </a:rPr>
            <a:t>Physiotherapist </a:t>
          </a:r>
          <a:endParaRPr lang="en-NG" sz="500" b="1" kern="1200" dirty="0">
            <a:latin typeface="Amasis MT Pro Black" panose="02040A04050005020304" pitchFamily="18" charset="0"/>
          </a:endParaRPr>
        </a:p>
      </dsp:txBody>
      <dsp:txXfrm>
        <a:off x="3903937" y="3661986"/>
        <a:ext cx="404173" cy="250951"/>
      </dsp:txXfrm>
    </dsp:sp>
    <dsp:sp modelId="{F1EFF5D2-B4E2-458D-9BF1-EDE96AE1224C}">
      <dsp:nvSpPr>
        <dsp:cNvPr id="0" name=""/>
        <dsp:cNvSpPr/>
      </dsp:nvSpPr>
      <dsp:spPr>
        <a:xfrm>
          <a:off x="4362561" y="3609868"/>
          <a:ext cx="419787" cy="2665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2993F2-B577-49DF-88BD-29B5E8D0C5CC}">
      <dsp:nvSpPr>
        <dsp:cNvPr id="0" name=""/>
        <dsp:cNvSpPr/>
      </dsp:nvSpPr>
      <dsp:spPr>
        <a:xfrm>
          <a:off x="4409204" y="3654179"/>
          <a:ext cx="419787" cy="266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b="1" kern="1200" dirty="0">
              <a:latin typeface="Amasis MT Pro Black" panose="02040A04050005020304" pitchFamily="18" charset="0"/>
            </a:rPr>
            <a:t>Masseur</a:t>
          </a:r>
          <a:endParaRPr lang="en-NG" sz="500" b="1" kern="1200" dirty="0">
            <a:latin typeface="Amasis MT Pro Black" panose="02040A04050005020304" pitchFamily="18" charset="0"/>
          </a:endParaRPr>
        </a:p>
      </dsp:txBody>
      <dsp:txXfrm>
        <a:off x="4417011" y="3661986"/>
        <a:ext cx="404173" cy="250951"/>
      </dsp:txXfrm>
    </dsp:sp>
    <dsp:sp modelId="{DF164923-B6B3-4419-9B54-23167575210E}">
      <dsp:nvSpPr>
        <dsp:cNvPr id="0" name=""/>
        <dsp:cNvSpPr/>
      </dsp:nvSpPr>
      <dsp:spPr>
        <a:xfrm>
          <a:off x="4106024" y="3221215"/>
          <a:ext cx="419787" cy="2665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568C32-3F0F-48CC-97CD-7FA685BF6F18}">
      <dsp:nvSpPr>
        <dsp:cNvPr id="0" name=""/>
        <dsp:cNvSpPr/>
      </dsp:nvSpPr>
      <dsp:spPr>
        <a:xfrm>
          <a:off x="4152667" y="3265526"/>
          <a:ext cx="419787" cy="266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b="1" kern="1200" dirty="0">
              <a:latin typeface="Amasis MT Pro Black" panose="02040A04050005020304" pitchFamily="18" charset="0"/>
            </a:rPr>
            <a:t>Backroom Staff</a:t>
          </a:r>
          <a:endParaRPr lang="en-NG" sz="500" b="1" kern="1200" dirty="0">
            <a:latin typeface="Amasis MT Pro Black" panose="02040A04050005020304" pitchFamily="18" charset="0"/>
          </a:endParaRPr>
        </a:p>
      </dsp:txBody>
      <dsp:txXfrm>
        <a:off x="4160474" y="3273333"/>
        <a:ext cx="404173" cy="250951"/>
      </dsp:txXfrm>
    </dsp:sp>
    <dsp:sp modelId="{449723D0-1F9E-4A1C-8CC6-F7D8E7768F83}">
      <dsp:nvSpPr>
        <dsp:cNvPr id="0" name=""/>
        <dsp:cNvSpPr/>
      </dsp:nvSpPr>
      <dsp:spPr>
        <a:xfrm>
          <a:off x="4619098" y="3221215"/>
          <a:ext cx="419787" cy="2665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73C7C4-3551-45C4-A6DC-A025B1F44F6B}">
      <dsp:nvSpPr>
        <dsp:cNvPr id="0" name=""/>
        <dsp:cNvSpPr/>
      </dsp:nvSpPr>
      <dsp:spPr>
        <a:xfrm>
          <a:off x="4665741" y="3265526"/>
          <a:ext cx="419787" cy="266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b="1" kern="1200" dirty="0">
              <a:latin typeface="Amasis MT Pro Black" panose="02040A04050005020304" pitchFamily="18" charset="0"/>
            </a:rPr>
            <a:t>Team Manager</a:t>
          </a:r>
          <a:endParaRPr lang="en-NG" sz="500" b="1" kern="1200" dirty="0">
            <a:latin typeface="Amasis MT Pro Black" panose="02040A04050005020304" pitchFamily="18" charset="0"/>
          </a:endParaRPr>
        </a:p>
      </dsp:txBody>
      <dsp:txXfrm>
        <a:off x="4673548" y="3273333"/>
        <a:ext cx="404173" cy="250951"/>
      </dsp:txXfrm>
    </dsp:sp>
    <dsp:sp modelId="{1DA016A8-7DA2-4E5F-8DA5-E8E5510E5828}">
      <dsp:nvSpPr>
        <dsp:cNvPr id="0" name=""/>
        <dsp:cNvSpPr/>
      </dsp:nvSpPr>
      <dsp:spPr>
        <a:xfrm>
          <a:off x="5132172" y="3221215"/>
          <a:ext cx="419787" cy="2665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3BFC0B-FDAB-44B2-9397-AC5FF6DD5B88}">
      <dsp:nvSpPr>
        <dsp:cNvPr id="0" name=""/>
        <dsp:cNvSpPr/>
      </dsp:nvSpPr>
      <dsp:spPr>
        <a:xfrm>
          <a:off x="5178815" y="3265526"/>
          <a:ext cx="419787" cy="266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b="1" kern="1200" dirty="0">
              <a:latin typeface="Amasis MT Pro Black" panose="02040A04050005020304" pitchFamily="18" charset="0"/>
            </a:rPr>
            <a:t>Team Coordinator</a:t>
          </a:r>
          <a:endParaRPr lang="en-NG" sz="500" b="1" kern="1200" dirty="0">
            <a:latin typeface="Amasis MT Pro Black" panose="02040A04050005020304" pitchFamily="18" charset="0"/>
          </a:endParaRPr>
        </a:p>
      </dsp:txBody>
      <dsp:txXfrm>
        <a:off x="5186622" y="3273333"/>
        <a:ext cx="404173" cy="250951"/>
      </dsp:txXfrm>
    </dsp:sp>
    <dsp:sp modelId="{12EC2FD0-75B1-4BCD-AF9D-BE3BEB7A36CE}">
      <dsp:nvSpPr>
        <dsp:cNvPr id="0" name=""/>
        <dsp:cNvSpPr/>
      </dsp:nvSpPr>
      <dsp:spPr>
        <a:xfrm>
          <a:off x="5645245" y="3221215"/>
          <a:ext cx="419787" cy="2665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F7A5BF-3AB2-413D-BAE6-65A8CE15F3C2}">
      <dsp:nvSpPr>
        <dsp:cNvPr id="0" name=""/>
        <dsp:cNvSpPr/>
      </dsp:nvSpPr>
      <dsp:spPr>
        <a:xfrm>
          <a:off x="5691888" y="3265526"/>
          <a:ext cx="419787" cy="266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b="1" kern="1200" dirty="0">
              <a:latin typeface="Amasis MT Pro Black" panose="02040A04050005020304" pitchFamily="18" charset="0"/>
            </a:rPr>
            <a:t>Kits &amp; Equipment </a:t>
          </a:r>
          <a:endParaRPr lang="en-NG" sz="500" b="1" kern="1200" dirty="0">
            <a:latin typeface="Amasis MT Pro Black" panose="02040A04050005020304" pitchFamily="18" charset="0"/>
          </a:endParaRPr>
        </a:p>
      </dsp:txBody>
      <dsp:txXfrm>
        <a:off x="5699695" y="3273333"/>
        <a:ext cx="404173" cy="250951"/>
      </dsp:txXfrm>
    </dsp:sp>
    <dsp:sp modelId="{F63B675F-70E0-4654-93B7-AC8F6523A335}">
      <dsp:nvSpPr>
        <dsp:cNvPr id="0" name=""/>
        <dsp:cNvSpPr/>
      </dsp:nvSpPr>
      <dsp:spPr>
        <a:xfrm>
          <a:off x="6158319" y="3221215"/>
          <a:ext cx="419787" cy="2665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720507-6FE4-4694-97CF-1ED0A8CEFFEF}">
      <dsp:nvSpPr>
        <dsp:cNvPr id="0" name=""/>
        <dsp:cNvSpPr/>
      </dsp:nvSpPr>
      <dsp:spPr>
        <a:xfrm>
          <a:off x="6204962" y="3265526"/>
          <a:ext cx="419787" cy="266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b="1" kern="1200" dirty="0">
              <a:latin typeface="Amasis MT Pro Black" panose="02040A04050005020304" pitchFamily="18" charset="0"/>
            </a:rPr>
            <a:t>Player Scout</a:t>
          </a:r>
          <a:endParaRPr lang="en-NG" sz="500" b="1" kern="1200" dirty="0">
            <a:latin typeface="Amasis MT Pro Black" panose="02040A04050005020304" pitchFamily="18" charset="0"/>
          </a:endParaRPr>
        </a:p>
      </dsp:txBody>
      <dsp:txXfrm>
        <a:off x="6212769" y="3273333"/>
        <a:ext cx="404173" cy="250951"/>
      </dsp:txXfrm>
    </dsp:sp>
    <dsp:sp modelId="{262B45F7-3188-4CBA-928E-BEB95FB85FE2}">
      <dsp:nvSpPr>
        <dsp:cNvPr id="0" name=""/>
        <dsp:cNvSpPr/>
      </dsp:nvSpPr>
      <dsp:spPr>
        <a:xfrm>
          <a:off x="6671393" y="3221215"/>
          <a:ext cx="419787" cy="2665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54FE02-B76A-451E-9433-4556FAC28A00}">
      <dsp:nvSpPr>
        <dsp:cNvPr id="0" name=""/>
        <dsp:cNvSpPr/>
      </dsp:nvSpPr>
      <dsp:spPr>
        <a:xfrm>
          <a:off x="6718036" y="3265526"/>
          <a:ext cx="419787" cy="266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b="1" kern="1200" dirty="0">
              <a:latin typeface="Amasis MT Pro Black" panose="02040A04050005020304" pitchFamily="18" charset="0"/>
            </a:rPr>
            <a:t>Players</a:t>
          </a:r>
          <a:endParaRPr lang="en-NG" sz="500" b="1" kern="1200" dirty="0">
            <a:latin typeface="Amasis MT Pro Black" panose="02040A04050005020304" pitchFamily="18" charset="0"/>
          </a:endParaRPr>
        </a:p>
      </dsp:txBody>
      <dsp:txXfrm>
        <a:off x="6725843" y="3273333"/>
        <a:ext cx="404173" cy="250951"/>
      </dsp:txXfrm>
    </dsp:sp>
    <dsp:sp modelId="{3DD811DD-F224-4533-A508-16F779F66C08}">
      <dsp:nvSpPr>
        <dsp:cNvPr id="0" name=""/>
        <dsp:cNvSpPr/>
      </dsp:nvSpPr>
      <dsp:spPr>
        <a:xfrm>
          <a:off x="7184466" y="2443908"/>
          <a:ext cx="419787" cy="2665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C38B2A-49CF-4353-B8F7-6AA47E0D9ECC}">
      <dsp:nvSpPr>
        <dsp:cNvPr id="0" name=""/>
        <dsp:cNvSpPr/>
      </dsp:nvSpPr>
      <dsp:spPr>
        <a:xfrm>
          <a:off x="7231109" y="2488219"/>
          <a:ext cx="419787" cy="266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b="1" kern="1200" dirty="0">
              <a:latin typeface="Amasis MT Pro Black" panose="02040A04050005020304" pitchFamily="18" charset="0"/>
            </a:rPr>
            <a:t>Director, Finance &amp; Accounts</a:t>
          </a:r>
          <a:endParaRPr lang="en-NG" sz="500" b="1" kern="1200" dirty="0">
            <a:latin typeface="Amasis MT Pro Black" panose="02040A04050005020304" pitchFamily="18" charset="0"/>
          </a:endParaRPr>
        </a:p>
      </dsp:txBody>
      <dsp:txXfrm>
        <a:off x="7238916" y="2496026"/>
        <a:ext cx="404173" cy="250951"/>
      </dsp:txXfrm>
    </dsp:sp>
    <dsp:sp modelId="{FD41F347-5C90-4811-85A8-BBB0E526119B}">
      <dsp:nvSpPr>
        <dsp:cNvPr id="0" name=""/>
        <dsp:cNvSpPr/>
      </dsp:nvSpPr>
      <dsp:spPr>
        <a:xfrm>
          <a:off x="7184466" y="2832561"/>
          <a:ext cx="419787" cy="2665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A69745-C3D0-4A82-8844-ED8323A7E0CD}">
      <dsp:nvSpPr>
        <dsp:cNvPr id="0" name=""/>
        <dsp:cNvSpPr/>
      </dsp:nvSpPr>
      <dsp:spPr>
        <a:xfrm>
          <a:off x="7231109" y="2876872"/>
          <a:ext cx="419787" cy="266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b="1" kern="1200" dirty="0">
              <a:latin typeface="Amasis MT Pro Black" panose="02040A04050005020304" pitchFamily="18" charset="0"/>
            </a:rPr>
            <a:t>Accountant</a:t>
          </a:r>
          <a:endParaRPr lang="en-NG" sz="500" b="1" kern="1200" dirty="0">
            <a:latin typeface="Amasis MT Pro Black" panose="02040A04050005020304" pitchFamily="18" charset="0"/>
          </a:endParaRPr>
        </a:p>
      </dsp:txBody>
      <dsp:txXfrm>
        <a:off x="7238916" y="2884679"/>
        <a:ext cx="404173" cy="250951"/>
      </dsp:txXfrm>
    </dsp:sp>
    <dsp:sp modelId="{7CB182BE-C09A-4AB5-A0D9-C41ACD0CBF84}">
      <dsp:nvSpPr>
        <dsp:cNvPr id="0" name=""/>
        <dsp:cNvSpPr/>
      </dsp:nvSpPr>
      <dsp:spPr>
        <a:xfrm>
          <a:off x="7184466" y="3221215"/>
          <a:ext cx="419787" cy="2665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285A79-8A08-42CE-A48D-713AC87600B2}">
      <dsp:nvSpPr>
        <dsp:cNvPr id="0" name=""/>
        <dsp:cNvSpPr/>
      </dsp:nvSpPr>
      <dsp:spPr>
        <a:xfrm>
          <a:off x="7231109" y="3265526"/>
          <a:ext cx="419787" cy="266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b="1" kern="1200" dirty="0">
              <a:latin typeface="Amasis MT Pro Black" panose="02040A04050005020304" pitchFamily="18" charset="0"/>
            </a:rPr>
            <a:t>Finance Assistant</a:t>
          </a:r>
          <a:endParaRPr lang="en-NG" sz="500" b="1" kern="1200" dirty="0">
            <a:latin typeface="Amasis MT Pro Black" panose="02040A04050005020304" pitchFamily="18" charset="0"/>
          </a:endParaRPr>
        </a:p>
      </dsp:txBody>
      <dsp:txXfrm>
        <a:off x="7238916" y="3273333"/>
        <a:ext cx="404173" cy="250951"/>
      </dsp:txXfrm>
    </dsp:sp>
    <dsp:sp modelId="{C30D52A8-B9A5-4D21-BC3E-D922B42EE82D}">
      <dsp:nvSpPr>
        <dsp:cNvPr id="0" name=""/>
        <dsp:cNvSpPr/>
      </dsp:nvSpPr>
      <dsp:spPr>
        <a:xfrm>
          <a:off x="7184466" y="3609868"/>
          <a:ext cx="419787" cy="2665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2290C1-533A-440F-A6C3-B9B830501B9C}">
      <dsp:nvSpPr>
        <dsp:cNvPr id="0" name=""/>
        <dsp:cNvSpPr/>
      </dsp:nvSpPr>
      <dsp:spPr>
        <a:xfrm>
          <a:off x="7231109" y="3654179"/>
          <a:ext cx="419787" cy="266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b="1" kern="1200" dirty="0">
              <a:latin typeface="Amasis MT Pro Black" panose="02040A04050005020304" pitchFamily="18" charset="0"/>
            </a:rPr>
            <a:t>Youth Corper</a:t>
          </a:r>
          <a:endParaRPr lang="en-NG" sz="500" b="1" kern="1200" dirty="0">
            <a:latin typeface="Amasis MT Pro Black" panose="02040A04050005020304" pitchFamily="18" charset="0"/>
          </a:endParaRPr>
        </a:p>
      </dsp:txBody>
      <dsp:txXfrm>
        <a:off x="7238916" y="3661986"/>
        <a:ext cx="404173" cy="250951"/>
      </dsp:txXfrm>
    </dsp:sp>
    <dsp:sp modelId="{E408B306-041D-4BB9-8E24-2B1C732832F8}">
      <dsp:nvSpPr>
        <dsp:cNvPr id="0" name=""/>
        <dsp:cNvSpPr/>
      </dsp:nvSpPr>
      <dsp:spPr>
        <a:xfrm>
          <a:off x="9236761" y="2443908"/>
          <a:ext cx="419787" cy="2665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1A1C88-A849-4754-A426-CBB4B68D75F9}">
      <dsp:nvSpPr>
        <dsp:cNvPr id="0" name=""/>
        <dsp:cNvSpPr/>
      </dsp:nvSpPr>
      <dsp:spPr>
        <a:xfrm>
          <a:off x="9283404" y="2488219"/>
          <a:ext cx="419787" cy="266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b="1" kern="1200" dirty="0">
              <a:latin typeface="Amasis MT Pro Black" panose="02040A04050005020304" pitchFamily="18" charset="0"/>
            </a:rPr>
            <a:t>Chief Operating Officer</a:t>
          </a:r>
          <a:endParaRPr lang="en-NG" sz="500" b="1" kern="1200" dirty="0">
            <a:latin typeface="Amasis MT Pro Black" panose="02040A04050005020304" pitchFamily="18" charset="0"/>
          </a:endParaRPr>
        </a:p>
      </dsp:txBody>
      <dsp:txXfrm>
        <a:off x="9291211" y="2496026"/>
        <a:ext cx="404173" cy="250951"/>
      </dsp:txXfrm>
    </dsp:sp>
    <dsp:sp modelId="{DE3F3F74-BD4B-4415-B9B9-3AFCA51B6E42}">
      <dsp:nvSpPr>
        <dsp:cNvPr id="0" name=""/>
        <dsp:cNvSpPr/>
      </dsp:nvSpPr>
      <dsp:spPr>
        <a:xfrm>
          <a:off x="8210614" y="2832561"/>
          <a:ext cx="419787" cy="2665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E56B26-49A6-4E0E-B8D5-72CAFBB0D3EF}">
      <dsp:nvSpPr>
        <dsp:cNvPr id="0" name=""/>
        <dsp:cNvSpPr/>
      </dsp:nvSpPr>
      <dsp:spPr>
        <a:xfrm>
          <a:off x="8257257" y="2876872"/>
          <a:ext cx="419787" cy="266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b="1" kern="1200" dirty="0">
              <a:latin typeface="Amasis MT Pro Black" panose="02040A04050005020304" pitchFamily="18" charset="0"/>
            </a:rPr>
            <a:t>Media Lead</a:t>
          </a:r>
          <a:endParaRPr lang="en-NG" sz="500" b="1" kern="1200" dirty="0">
            <a:latin typeface="Amasis MT Pro Black" panose="02040A04050005020304" pitchFamily="18" charset="0"/>
          </a:endParaRPr>
        </a:p>
      </dsp:txBody>
      <dsp:txXfrm>
        <a:off x="8265064" y="2884679"/>
        <a:ext cx="404173" cy="250951"/>
      </dsp:txXfrm>
    </dsp:sp>
    <dsp:sp modelId="{DA4C7EE6-5373-4F0A-9CBB-525F8AC500C0}">
      <dsp:nvSpPr>
        <dsp:cNvPr id="0" name=""/>
        <dsp:cNvSpPr/>
      </dsp:nvSpPr>
      <dsp:spPr>
        <a:xfrm>
          <a:off x="7697540" y="3221215"/>
          <a:ext cx="419787" cy="2665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91C742-2674-4A15-89A4-45837B50E2B8}">
      <dsp:nvSpPr>
        <dsp:cNvPr id="0" name=""/>
        <dsp:cNvSpPr/>
      </dsp:nvSpPr>
      <dsp:spPr>
        <a:xfrm>
          <a:off x="7744183" y="3265526"/>
          <a:ext cx="419787" cy="266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b="1" kern="1200" dirty="0">
              <a:latin typeface="Amasis MT Pro Black" panose="02040A04050005020304" pitchFamily="18" charset="0"/>
            </a:rPr>
            <a:t>Photographer</a:t>
          </a:r>
          <a:endParaRPr lang="en-NG" sz="500" b="1" kern="1200" dirty="0">
            <a:latin typeface="Amasis MT Pro Black" panose="02040A04050005020304" pitchFamily="18" charset="0"/>
          </a:endParaRPr>
        </a:p>
      </dsp:txBody>
      <dsp:txXfrm>
        <a:off x="7751990" y="3273333"/>
        <a:ext cx="404173" cy="250951"/>
      </dsp:txXfrm>
    </dsp:sp>
    <dsp:sp modelId="{CD44A3C5-543F-4A34-B240-417DBCBCF534}">
      <dsp:nvSpPr>
        <dsp:cNvPr id="0" name=""/>
        <dsp:cNvSpPr/>
      </dsp:nvSpPr>
      <dsp:spPr>
        <a:xfrm>
          <a:off x="8210614" y="3221215"/>
          <a:ext cx="419787" cy="2665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AC423A-315F-467C-B172-880938D12A2D}">
      <dsp:nvSpPr>
        <dsp:cNvPr id="0" name=""/>
        <dsp:cNvSpPr/>
      </dsp:nvSpPr>
      <dsp:spPr>
        <a:xfrm>
          <a:off x="8257257" y="3265526"/>
          <a:ext cx="419787" cy="266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b="1" kern="1200" dirty="0">
              <a:latin typeface="Amasis MT Pro Black" panose="02040A04050005020304" pitchFamily="18" charset="0"/>
            </a:rPr>
            <a:t>Videographer</a:t>
          </a:r>
          <a:endParaRPr lang="en-NG" sz="500" b="1" kern="1200" dirty="0">
            <a:latin typeface="Amasis MT Pro Black" panose="02040A04050005020304" pitchFamily="18" charset="0"/>
          </a:endParaRPr>
        </a:p>
      </dsp:txBody>
      <dsp:txXfrm>
        <a:off x="8265064" y="3273333"/>
        <a:ext cx="404173" cy="250951"/>
      </dsp:txXfrm>
    </dsp:sp>
    <dsp:sp modelId="{CDF588A8-7B0E-4287-AA58-0A9BC9185970}">
      <dsp:nvSpPr>
        <dsp:cNvPr id="0" name=""/>
        <dsp:cNvSpPr/>
      </dsp:nvSpPr>
      <dsp:spPr>
        <a:xfrm>
          <a:off x="8723687" y="3221215"/>
          <a:ext cx="419787" cy="2665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10AC6F-4433-4FAE-9263-3149ECE29D28}">
      <dsp:nvSpPr>
        <dsp:cNvPr id="0" name=""/>
        <dsp:cNvSpPr/>
      </dsp:nvSpPr>
      <dsp:spPr>
        <a:xfrm>
          <a:off x="8770330" y="3265526"/>
          <a:ext cx="419787" cy="266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b="1" kern="1200" dirty="0">
              <a:latin typeface="Amasis MT Pro Black" panose="02040A04050005020304" pitchFamily="18" charset="0"/>
            </a:rPr>
            <a:t>Graphics</a:t>
          </a:r>
          <a:endParaRPr lang="en-NG" sz="500" b="1" kern="1200" dirty="0">
            <a:latin typeface="Amasis MT Pro Black" panose="02040A04050005020304" pitchFamily="18" charset="0"/>
          </a:endParaRPr>
        </a:p>
      </dsp:txBody>
      <dsp:txXfrm>
        <a:off x="8778137" y="3273333"/>
        <a:ext cx="404173" cy="250951"/>
      </dsp:txXfrm>
    </dsp:sp>
    <dsp:sp modelId="{7363A766-6DA0-4D4C-A628-B6CA7856EF4B}">
      <dsp:nvSpPr>
        <dsp:cNvPr id="0" name=""/>
        <dsp:cNvSpPr/>
      </dsp:nvSpPr>
      <dsp:spPr>
        <a:xfrm>
          <a:off x="10262908" y="2832561"/>
          <a:ext cx="419787" cy="2665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1F661B-47C3-4153-8D9D-A1338B4C6F06}">
      <dsp:nvSpPr>
        <dsp:cNvPr id="0" name=""/>
        <dsp:cNvSpPr/>
      </dsp:nvSpPr>
      <dsp:spPr>
        <a:xfrm>
          <a:off x="10309551" y="2876872"/>
          <a:ext cx="419787" cy="266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b="1" kern="1200" dirty="0">
              <a:latin typeface="Amasis MT Pro Black" panose="02040A04050005020304" pitchFamily="18" charset="0"/>
            </a:rPr>
            <a:t>Head of Admin</a:t>
          </a:r>
          <a:endParaRPr lang="en-NG" sz="500" b="1" kern="1200" dirty="0">
            <a:latin typeface="Amasis MT Pro Black" panose="02040A04050005020304" pitchFamily="18" charset="0"/>
          </a:endParaRPr>
        </a:p>
      </dsp:txBody>
      <dsp:txXfrm>
        <a:off x="10317358" y="2884679"/>
        <a:ext cx="404173" cy="250951"/>
      </dsp:txXfrm>
    </dsp:sp>
    <dsp:sp modelId="{5283628B-56B2-4640-AB80-A237BDE09FF0}">
      <dsp:nvSpPr>
        <dsp:cNvPr id="0" name=""/>
        <dsp:cNvSpPr/>
      </dsp:nvSpPr>
      <dsp:spPr>
        <a:xfrm>
          <a:off x="9236761" y="3221215"/>
          <a:ext cx="419787" cy="2665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4B1C8B-8D80-4F02-AB6B-066789BDA981}">
      <dsp:nvSpPr>
        <dsp:cNvPr id="0" name=""/>
        <dsp:cNvSpPr/>
      </dsp:nvSpPr>
      <dsp:spPr>
        <a:xfrm>
          <a:off x="9283404" y="3265526"/>
          <a:ext cx="419787" cy="266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b="1" kern="1200" dirty="0">
              <a:latin typeface="Amasis MT Pro Black" panose="02040A04050005020304" pitchFamily="18" charset="0"/>
            </a:rPr>
            <a:t>Admin Assistants</a:t>
          </a:r>
          <a:endParaRPr lang="en-NG" sz="500" b="1" kern="1200" dirty="0">
            <a:latin typeface="Amasis MT Pro Black" panose="02040A04050005020304" pitchFamily="18" charset="0"/>
          </a:endParaRPr>
        </a:p>
      </dsp:txBody>
      <dsp:txXfrm>
        <a:off x="9291211" y="3273333"/>
        <a:ext cx="404173" cy="250951"/>
      </dsp:txXfrm>
    </dsp:sp>
    <dsp:sp modelId="{992E75CF-6ED5-48D3-B4B1-80E5285BCE10}">
      <dsp:nvSpPr>
        <dsp:cNvPr id="0" name=""/>
        <dsp:cNvSpPr/>
      </dsp:nvSpPr>
      <dsp:spPr>
        <a:xfrm>
          <a:off x="9749835" y="3221215"/>
          <a:ext cx="419787" cy="2665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4A7D3E-CC43-4F00-BC5A-4297B77BBEEB}">
      <dsp:nvSpPr>
        <dsp:cNvPr id="0" name=""/>
        <dsp:cNvSpPr/>
      </dsp:nvSpPr>
      <dsp:spPr>
        <a:xfrm>
          <a:off x="9796478" y="3265526"/>
          <a:ext cx="419787" cy="266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b="1" kern="1200" dirty="0">
              <a:latin typeface="Amasis MT Pro Black" panose="02040A04050005020304" pitchFamily="18" charset="0"/>
            </a:rPr>
            <a:t>Drivers</a:t>
          </a:r>
          <a:endParaRPr lang="en-NG" sz="500" b="1" kern="1200" dirty="0">
            <a:latin typeface="Amasis MT Pro Black" panose="02040A04050005020304" pitchFamily="18" charset="0"/>
          </a:endParaRPr>
        </a:p>
      </dsp:txBody>
      <dsp:txXfrm>
        <a:off x="9804285" y="3273333"/>
        <a:ext cx="404173" cy="250951"/>
      </dsp:txXfrm>
    </dsp:sp>
    <dsp:sp modelId="{E7249960-8F33-412B-9B48-D1C5A0A0586E}">
      <dsp:nvSpPr>
        <dsp:cNvPr id="0" name=""/>
        <dsp:cNvSpPr/>
      </dsp:nvSpPr>
      <dsp:spPr>
        <a:xfrm>
          <a:off x="10262908" y="3221215"/>
          <a:ext cx="419787" cy="2665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7D078F-1745-4B22-8469-F303509DFBD5}">
      <dsp:nvSpPr>
        <dsp:cNvPr id="0" name=""/>
        <dsp:cNvSpPr/>
      </dsp:nvSpPr>
      <dsp:spPr>
        <a:xfrm>
          <a:off x="10309551" y="3265526"/>
          <a:ext cx="419787" cy="266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b="1" kern="1200" dirty="0">
              <a:latin typeface="Amasis MT Pro Black" panose="02040A04050005020304" pitchFamily="18" charset="0"/>
            </a:rPr>
            <a:t>Dispatch Riders</a:t>
          </a:r>
          <a:endParaRPr lang="en-NG" sz="500" b="1" kern="1200" dirty="0">
            <a:latin typeface="Amasis MT Pro Black" panose="02040A04050005020304" pitchFamily="18" charset="0"/>
          </a:endParaRPr>
        </a:p>
      </dsp:txBody>
      <dsp:txXfrm>
        <a:off x="10317358" y="3273333"/>
        <a:ext cx="404173" cy="250951"/>
      </dsp:txXfrm>
    </dsp:sp>
    <dsp:sp modelId="{031EB22C-1964-4553-8D37-967C3AB07352}">
      <dsp:nvSpPr>
        <dsp:cNvPr id="0" name=""/>
        <dsp:cNvSpPr/>
      </dsp:nvSpPr>
      <dsp:spPr>
        <a:xfrm>
          <a:off x="10775982" y="3221215"/>
          <a:ext cx="419787" cy="2665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B5FD22-DDA0-40C7-AB82-8EEE07DE4447}">
      <dsp:nvSpPr>
        <dsp:cNvPr id="0" name=""/>
        <dsp:cNvSpPr/>
      </dsp:nvSpPr>
      <dsp:spPr>
        <a:xfrm>
          <a:off x="10822625" y="3265526"/>
          <a:ext cx="419787" cy="266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b="1" kern="1200" dirty="0">
              <a:latin typeface="Amasis MT Pro Black" panose="02040A04050005020304" pitchFamily="18" charset="0"/>
            </a:rPr>
            <a:t>Cleaners</a:t>
          </a:r>
          <a:endParaRPr lang="en-NG" sz="500" b="1" kern="1200" dirty="0">
            <a:latin typeface="Amasis MT Pro Black" panose="02040A04050005020304" pitchFamily="18" charset="0"/>
          </a:endParaRPr>
        </a:p>
      </dsp:txBody>
      <dsp:txXfrm>
        <a:off x="10830432" y="3273333"/>
        <a:ext cx="404173" cy="250951"/>
      </dsp:txXfrm>
    </dsp:sp>
    <dsp:sp modelId="{35805F58-4815-403F-9264-4783484A9A14}">
      <dsp:nvSpPr>
        <dsp:cNvPr id="0" name=""/>
        <dsp:cNvSpPr/>
      </dsp:nvSpPr>
      <dsp:spPr>
        <a:xfrm>
          <a:off x="11289056" y="3221215"/>
          <a:ext cx="419787" cy="2665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D8BB07-85E0-4C9D-8867-09DA6594FC25}">
      <dsp:nvSpPr>
        <dsp:cNvPr id="0" name=""/>
        <dsp:cNvSpPr/>
      </dsp:nvSpPr>
      <dsp:spPr>
        <a:xfrm>
          <a:off x="11335699" y="3265526"/>
          <a:ext cx="419787" cy="266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b="1" kern="1200" dirty="0">
              <a:latin typeface="Amasis MT Pro Black" panose="02040A04050005020304" pitchFamily="18" charset="0"/>
            </a:rPr>
            <a:t>Security</a:t>
          </a:r>
          <a:endParaRPr lang="en-NG" sz="500" b="1" kern="1200" dirty="0">
            <a:latin typeface="Amasis MT Pro Black" panose="02040A04050005020304" pitchFamily="18" charset="0"/>
          </a:endParaRPr>
        </a:p>
      </dsp:txBody>
      <dsp:txXfrm>
        <a:off x="11343506" y="3273333"/>
        <a:ext cx="404173" cy="2509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73CD8-AFE0-81C6-2AD8-8A2831589B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270071-93D9-661F-5B7D-D2AE714B3C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45DD36-687C-6392-7A6D-E813A3AEA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BF0AA-7DF2-4794-A2C8-B29A8645CF48}" type="datetimeFigureOut">
              <a:rPr lang="en-NG" smtClean="0"/>
              <a:t>20/09/2025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D32E81-520A-A5AD-F590-263ACD52F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DEC06B-E5F5-5471-3CE3-40CAC6BBC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C7E08-8E4B-44B4-ADD4-0149F0FC236A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760702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4E80C-E507-11AF-41A1-FF214328F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096973-F6EC-24CF-14BC-970E50B80D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9473E5-B1A9-31AE-9E5C-C73E018D8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BF0AA-7DF2-4794-A2C8-B29A8645CF48}" type="datetimeFigureOut">
              <a:rPr lang="en-NG" smtClean="0"/>
              <a:t>20/09/2025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AB61CE-7174-BF33-A63F-95DD45E64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CFE9-26CD-8760-9948-D237B551A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C7E08-8E4B-44B4-ADD4-0149F0FC236A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599605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CED58-5803-C7F6-23A8-84E768DBD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43894C-2FD7-E965-4DED-F3BE42F509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979524-D33D-FFAE-3D0F-3A559985C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BF0AA-7DF2-4794-A2C8-B29A8645CF48}" type="datetimeFigureOut">
              <a:rPr lang="en-NG" smtClean="0"/>
              <a:t>20/09/2025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E513F-1CFB-FE71-5806-995EEBDFC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91FFF9-E766-BD11-B0CA-9FFBEAB36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C7E08-8E4B-44B4-ADD4-0149F0FC236A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665966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AD0B8-BAD8-BB25-2146-73F4139F3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FD673-218D-D033-CFC4-6977C77852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FD3AE9-7383-E22F-DD96-CCB240B392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FD89C1-48D4-7FF9-8764-241492F2E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BF0AA-7DF2-4794-A2C8-B29A8645CF48}" type="datetimeFigureOut">
              <a:rPr lang="en-NG" smtClean="0"/>
              <a:t>20/09/2025</a:t>
            </a:fld>
            <a:endParaRPr lang="en-N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5CF408-247C-D74D-2754-B5D55F1FE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A61802-D5BF-78AB-61B6-E3DF1A2F0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C7E08-8E4B-44B4-ADD4-0149F0FC236A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4188527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ABFE9-5757-6960-5CE7-E04B35536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73C6F1-9BA8-0A75-D9CF-C9B2B529DB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655626-DB45-7BFA-DDAE-44AB4F3D2F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BE22BA-4CD7-ED55-33D7-74AC0B40E2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EE72D6-E316-C27F-BA1A-C4C0FDDCDB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71F91A-A03A-FFEE-6ABE-732A05A25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BF0AA-7DF2-4794-A2C8-B29A8645CF48}" type="datetimeFigureOut">
              <a:rPr lang="en-NG" smtClean="0"/>
              <a:t>20/09/2025</a:t>
            </a:fld>
            <a:endParaRPr lang="en-N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209DCB-787D-2F8D-0613-5907ADA29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82EB18-46B5-CFB2-E7C0-6ACF81F95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C7E08-8E4B-44B4-ADD4-0149F0FC236A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329795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D3262-2A35-6450-BAD8-4BC24BAF5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367483-90E0-CD09-49D5-C9463EB5A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BF0AA-7DF2-4794-A2C8-B29A8645CF48}" type="datetimeFigureOut">
              <a:rPr lang="en-NG" smtClean="0"/>
              <a:t>20/09/2025</a:t>
            </a:fld>
            <a:endParaRPr lang="en-N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B57E46-0C55-2CF0-1606-81BC7BE16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97ABEC-BB6F-AD4B-5417-8E92F3CD6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C7E08-8E4B-44B4-ADD4-0149F0FC236A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053375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C3928F-743A-E4E4-77CF-94CF79857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BF0AA-7DF2-4794-A2C8-B29A8645CF48}" type="datetimeFigureOut">
              <a:rPr lang="en-NG" smtClean="0"/>
              <a:t>20/09/2025</a:t>
            </a:fld>
            <a:endParaRPr lang="en-N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F92936-6F15-AF48-5DDA-E7C40BA00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CDA3C8-13C1-7076-E0F5-FAA4A1693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C7E08-8E4B-44B4-ADD4-0149F0FC236A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752368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E8B1A-5EF3-7565-B268-DE4C0D277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DF64C7-EE92-2127-05CA-B24B07724B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6FB944-D3B0-7EFB-6237-BC59AE6750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3779EA-B45F-1EF7-7D70-40957F776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BF0AA-7DF2-4794-A2C8-B29A8645CF48}" type="datetimeFigureOut">
              <a:rPr lang="en-NG" smtClean="0"/>
              <a:t>20/09/2025</a:t>
            </a:fld>
            <a:endParaRPr lang="en-N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F7C2B8-A735-2E9A-C7C8-1BF26A4CD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8F68C9-8BAE-20B0-D513-7B1C1A395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C7E08-8E4B-44B4-ADD4-0149F0FC236A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9826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8BDE5-E1DA-2778-1B62-2CFC2F73A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E3CB7C-CE7E-D79A-2265-92E73DC9E3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650BAC-0D76-72F6-931C-2593ABCA92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233CDB-2304-00D6-0333-4AF377421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BF0AA-7DF2-4794-A2C8-B29A8645CF48}" type="datetimeFigureOut">
              <a:rPr lang="en-NG" smtClean="0"/>
              <a:t>20/09/2025</a:t>
            </a:fld>
            <a:endParaRPr lang="en-N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028CFD-2312-AD08-04FD-DB0C03578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0EA1BC-4E26-58B0-2E14-822A43A25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C7E08-8E4B-44B4-ADD4-0149F0FC236A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553185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5DB10-4BC8-F8DA-2C48-BA654B1F3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ABAD61-89C6-C42A-8C2B-A782098E5E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D7DBBD-715A-00B9-641D-8BFC0F7F4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BF0AA-7DF2-4794-A2C8-B29A8645CF48}" type="datetimeFigureOut">
              <a:rPr lang="en-NG" smtClean="0"/>
              <a:t>20/09/2025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2B319F-5237-4551-361E-062690640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7DD683-ED41-7608-BA7D-11112E5FC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C7E08-8E4B-44B4-ADD4-0149F0FC236A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704946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F5DA6E-AFE4-CD49-79A1-0DE270C1AE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169236-2918-2E68-126E-98ADAEFD96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F05F9-C8B8-9E79-0D5D-B4683EB2E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BF0AA-7DF2-4794-A2C8-B29A8645CF48}" type="datetimeFigureOut">
              <a:rPr lang="en-NG" smtClean="0"/>
              <a:t>20/09/2025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5F246-3F73-A29C-0FE2-C453E9A85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63F1FE-4F1D-9EF7-DAD9-437688A12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C7E08-8E4B-44B4-ADD4-0149F0FC236A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877950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004562-70DD-2649-5259-03BA105FE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0854D8-8ACD-C009-AF06-0FA67C4E3A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214B11-FB5D-55AC-41CE-B7405423F7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6BF0AA-7DF2-4794-A2C8-B29A8645CF48}" type="datetimeFigureOut">
              <a:rPr lang="en-NG" smtClean="0"/>
              <a:t>20/09/2025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20E-DE9A-8DA5-BB4B-9E95ED3F33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63737D-B6D6-C004-A74A-27A4FFAAE0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EC7E08-8E4B-44B4-ADD4-0149F0FC236A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317414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CA5FE-D86A-5591-51A1-E023DBFE7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81036"/>
          </a:xfrm>
        </p:spPr>
        <p:txBody>
          <a:bodyPr>
            <a:normAutofit fontScale="90000"/>
          </a:bodyPr>
          <a:lstStyle/>
          <a:p>
            <a:r>
              <a:rPr lang="en-GB" dirty="0"/>
              <a:t>Shooting Star Sports Club Organogram</a:t>
            </a:r>
            <a:endParaRPr lang="en-NG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59FD673-98B0-F701-FD14-4E6891FA5C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8758506"/>
              </p:ext>
            </p:extLst>
          </p:nvPr>
        </p:nvGraphicFramePr>
        <p:xfrm>
          <a:off x="360000" y="681036"/>
          <a:ext cx="11756922" cy="597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78160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865D6-FE40-E4C1-20A7-442BA9E4D65B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pPr algn="ctr"/>
            <a:r>
              <a:rPr lang="en-GB" dirty="0"/>
              <a:t>3SC ORGANOGRAM</a:t>
            </a:r>
            <a:endParaRPr lang="en-NG" dirty="0"/>
          </a:p>
        </p:txBody>
      </p:sp>
      <p:pic>
        <p:nvPicPr>
          <p:cNvPr id="5" name="Picture 4" descr="A computer screen shot of a keyboard&#10;&#10;AI-generated content may be incorrect.">
            <a:extLst>
              <a:ext uri="{FF2B5EF4-FFF2-40B4-BE49-F238E27FC236}">
                <a16:creationId xmlns:a16="http://schemas.microsoft.com/office/drawing/2014/main" id="{4459C30E-2988-AF0F-246E-4F1ABEA5AF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02" b="28052"/>
          <a:stretch>
            <a:fillRect/>
          </a:stretch>
        </p:blipFill>
        <p:spPr>
          <a:xfrm>
            <a:off x="209146" y="1271752"/>
            <a:ext cx="11773707" cy="5023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4833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2497</TotalTime>
  <Words>79</Words>
  <Application>Microsoft Office PowerPoint</Application>
  <PresentationFormat>Widescreen</PresentationFormat>
  <Paragraphs>38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Amasis MT Pro Black</vt:lpstr>
      <vt:lpstr>Aptos</vt:lpstr>
      <vt:lpstr>Aptos Display</vt:lpstr>
      <vt:lpstr>Arial</vt:lpstr>
      <vt:lpstr>Office Theme</vt:lpstr>
      <vt:lpstr>Shooting Star Sports Club Organogram</vt:lpstr>
      <vt:lpstr>3SC ORGANOGRAM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Bunmi Fadayomi</dc:creator>
  <cp:lastModifiedBy>Bunmi Fadayomi</cp:lastModifiedBy>
  <cp:revision>2</cp:revision>
  <dcterms:created xsi:type="dcterms:W3CDTF">2025-09-15T13:25:23Z</dcterms:created>
  <dcterms:modified xsi:type="dcterms:W3CDTF">2025-09-22T06:13:56Z</dcterms:modified>
</cp:coreProperties>
</file>